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76" r:id="rId3"/>
    <p:sldId id="277" r:id="rId4"/>
    <p:sldId id="279" r:id="rId5"/>
    <p:sldId id="258" r:id="rId6"/>
    <p:sldId id="259" r:id="rId7"/>
    <p:sldId id="260" r:id="rId8"/>
    <p:sldId id="261" r:id="rId9"/>
    <p:sldId id="262" r:id="rId10"/>
    <p:sldId id="263" r:id="rId11"/>
    <p:sldId id="265" r:id="rId12"/>
    <p:sldId id="266" r:id="rId13"/>
    <p:sldId id="267" r:id="rId14"/>
    <p:sldId id="268" r:id="rId15"/>
    <p:sldId id="269" r:id="rId16"/>
    <p:sldId id="272" r:id="rId17"/>
    <p:sldId id="282" r:id="rId18"/>
    <p:sldId id="283" r:id="rId19"/>
    <p:sldId id="28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43"/>
    <p:restoredTop sz="94723"/>
  </p:normalViewPr>
  <p:slideViewPr>
    <p:cSldViewPr snapToGrid="0" snapToObjects="1">
      <p:cViewPr varScale="1">
        <p:scale>
          <a:sx n="115" d="100"/>
          <a:sy n="115" d="100"/>
        </p:scale>
        <p:origin x="18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0AF18D-732C-4E76-81FF-375F083D7F18}"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AF89C3F0-7C6D-4A15-ABAC-BBDA32CF6BB2}">
      <dgm:prSet/>
      <dgm:spPr/>
      <dgm:t>
        <a:bodyPr/>
        <a:lstStyle/>
        <a:p>
          <a:r>
            <a:rPr lang="en-US"/>
            <a:t>One definition:</a:t>
          </a:r>
        </a:p>
      </dgm:t>
    </dgm:pt>
    <dgm:pt modelId="{3E6E6FFF-2C69-4710-BA98-1793AC5557F7}" type="parTrans" cxnId="{C8CE75B0-D705-4B06-AECF-5A2CA0472B7D}">
      <dgm:prSet/>
      <dgm:spPr/>
      <dgm:t>
        <a:bodyPr/>
        <a:lstStyle/>
        <a:p>
          <a:endParaRPr lang="en-US"/>
        </a:p>
      </dgm:t>
    </dgm:pt>
    <dgm:pt modelId="{23EF2FA1-BAF9-44A2-95E7-1B4255EBE156}" type="sibTrans" cxnId="{C8CE75B0-D705-4B06-AECF-5A2CA0472B7D}">
      <dgm:prSet/>
      <dgm:spPr/>
      <dgm:t>
        <a:bodyPr/>
        <a:lstStyle/>
        <a:p>
          <a:endParaRPr lang="en-US"/>
        </a:p>
      </dgm:t>
    </dgm:pt>
    <dgm:pt modelId="{5AB3692C-6243-4BD5-95AE-EAD98CC15A6C}">
      <dgm:prSet/>
      <dgm:spPr/>
      <dgm:t>
        <a:bodyPr/>
        <a:lstStyle/>
        <a:p>
          <a:r>
            <a:rPr lang="en-US"/>
            <a:t>Culture is a set of learned beliefs,  traditions, principles and guides for  individual and </a:t>
          </a:r>
        </a:p>
      </dgm:t>
    </dgm:pt>
    <dgm:pt modelId="{347ADEC2-2443-458A-B9C7-99858A081507}" type="parTrans" cxnId="{135B47C1-8542-4492-B456-10D3095E9CD5}">
      <dgm:prSet/>
      <dgm:spPr/>
      <dgm:t>
        <a:bodyPr/>
        <a:lstStyle/>
        <a:p>
          <a:endParaRPr lang="en-US"/>
        </a:p>
      </dgm:t>
    </dgm:pt>
    <dgm:pt modelId="{1A281D7D-EBFE-4E33-8CDC-5DBB6D00893C}" type="sibTrans" cxnId="{135B47C1-8542-4492-B456-10D3095E9CD5}">
      <dgm:prSet/>
      <dgm:spPr/>
      <dgm:t>
        <a:bodyPr/>
        <a:lstStyle/>
        <a:p>
          <a:endParaRPr lang="en-US"/>
        </a:p>
      </dgm:t>
    </dgm:pt>
    <dgm:pt modelId="{C49CC117-A0A8-4F97-A578-E3556F8BEA61}">
      <dgm:prSet/>
      <dgm:spPr/>
      <dgm:t>
        <a:bodyPr/>
        <a:lstStyle/>
        <a:p>
          <a:r>
            <a:rPr lang="en-US"/>
            <a:t>collective behaviors that  members of a particular group commonly  share with each other.</a:t>
          </a:r>
        </a:p>
      </dgm:t>
    </dgm:pt>
    <dgm:pt modelId="{D0C958BD-4707-454E-B998-F518D065FA7F}" type="parTrans" cxnId="{43C40A2E-EC50-4239-B49A-FC2FCD75455B}">
      <dgm:prSet/>
      <dgm:spPr/>
      <dgm:t>
        <a:bodyPr/>
        <a:lstStyle/>
        <a:p>
          <a:endParaRPr lang="en-US"/>
        </a:p>
      </dgm:t>
    </dgm:pt>
    <dgm:pt modelId="{DD2C270C-6722-4D1A-867A-0B1D3B92B12A}" type="sibTrans" cxnId="{43C40A2E-EC50-4239-B49A-FC2FCD75455B}">
      <dgm:prSet/>
      <dgm:spPr/>
      <dgm:t>
        <a:bodyPr/>
        <a:lstStyle/>
        <a:p>
          <a:endParaRPr lang="en-US"/>
        </a:p>
      </dgm:t>
    </dgm:pt>
    <dgm:pt modelId="{2EC10DC2-7C19-C34D-9A32-D733566A3755}" type="pres">
      <dgm:prSet presAssocID="{430AF18D-732C-4E76-81FF-375F083D7F18}" presName="linear" presStyleCnt="0">
        <dgm:presLayoutVars>
          <dgm:animLvl val="lvl"/>
          <dgm:resizeHandles val="exact"/>
        </dgm:presLayoutVars>
      </dgm:prSet>
      <dgm:spPr/>
      <dgm:t>
        <a:bodyPr/>
        <a:lstStyle/>
        <a:p>
          <a:endParaRPr lang="en-US"/>
        </a:p>
      </dgm:t>
    </dgm:pt>
    <dgm:pt modelId="{0F1425AD-03F7-084F-BC55-71667606D32C}" type="pres">
      <dgm:prSet presAssocID="{AF89C3F0-7C6D-4A15-ABAC-BBDA32CF6BB2}" presName="parentText" presStyleLbl="node1" presStyleIdx="0" presStyleCnt="1">
        <dgm:presLayoutVars>
          <dgm:chMax val="0"/>
          <dgm:bulletEnabled val="1"/>
        </dgm:presLayoutVars>
      </dgm:prSet>
      <dgm:spPr/>
      <dgm:t>
        <a:bodyPr/>
        <a:lstStyle/>
        <a:p>
          <a:endParaRPr lang="en-US"/>
        </a:p>
      </dgm:t>
    </dgm:pt>
    <dgm:pt modelId="{23505E3B-1741-164E-8B84-5C4EC33A7F10}" type="pres">
      <dgm:prSet presAssocID="{AF89C3F0-7C6D-4A15-ABAC-BBDA32CF6BB2}" presName="childText" presStyleLbl="revTx" presStyleIdx="0" presStyleCnt="1">
        <dgm:presLayoutVars>
          <dgm:bulletEnabled val="1"/>
        </dgm:presLayoutVars>
      </dgm:prSet>
      <dgm:spPr/>
      <dgm:t>
        <a:bodyPr/>
        <a:lstStyle/>
        <a:p>
          <a:endParaRPr lang="en-US"/>
        </a:p>
      </dgm:t>
    </dgm:pt>
  </dgm:ptLst>
  <dgm:cxnLst>
    <dgm:cxn modelId="{1F1184BF-8F18-FB40-999B-15F586C03C18}" type="presOf" srcId="{C49CC117-A0A8-4F97-A578-E3556F8BEA61}" destId="{23505E3B-1741-164E-8B84-5C4EC33A7F10}" srcOrd="0" destOrd="1" presId="urn:microsoft.com/office/officeart/2005/8/layout/vList2"/>
    <dgm:cxn modelId="{31DBC5E6-B870-E64D-BB74-86BB79794D91}" type="presOf" srcId="{5AB3692C-6243-4BD5-95AE-EAD98CC15A6C}" destId="{23505E3B-1741-164E-8B84-5C4EC33A7F10}" srcOrd="0" destOrd="0" presId="urn:microsoft.com/office/officeart/2005/8/layout/vList2"/>
    <dgm:cxn modelId="{C8CE75B0-D705-4B06-AECF-5A2CA0472B7D}" srcId="{430AF18D-732C-4E76-81FF-375F083D7F18}" destId="{AF89C3F0-7C6D-4A15-ABAC-BBDA32CF6BB2}" srcOrd="0" destOrd="0" parTransId="{3E6E6FFF-2C69-4710-BA98-1793AC5557F7}" sibTransId="{23EF2FA1-BAF9-44A2-95E7-1B4255EBE156}"/>
    <dgm:cxn modelId="{3DDECD5C-6B8A-3F46-8F1E-18686A53B9B7}" type="presOf" srcId="{AF89C3F0-7C6D-4A15-ABAC-BBDA32CF6BB2}" destId="{0F1425AD-03F7-084F-BC55-71667606D32C}" srcOrd="0" destOrd="0" presId="urn:microsoft.com/office/officeart/2005/8/layout/vList2"/>
    <dgm:cxn modelId="{ECFB08B4-251C-A843-B4F5-567A6D7908B1}" type="presOf" srcId="{430AF18D-732C-4E76-81FF-375F083D7F18}" destId="{2EC10DC2-7C19-C34D-9A32-D733566A3755}" srcOrd="0" destOrd="0" presId="urn:microsoft.com/office/officeart/2005/8/layout/vList2"/>
    <dgm:cxn modelId="{43C40A2E-EC50-4239-B49A-FC2FCD75455B}" srcId="{AF89C3F0-7C6D-4A15-ABAC-BBDA32CF6BB2}" destId="{C49CC117-A0A8-4F97-A578-E3556F8BEA61}" srcOrd="1" destOrd="0" parTransId="{D0C958BD-4707-454E-B998-F518D065FA7F}" sibTransId="{DD2C270C-6722-4D1A-867A-0B1D3B92B12A}"/>
    <dgm:cxn modelId="{135B47C1-8542-4492-B456-10D3095E9CD5}" srcId="{AF89C3F0-7C6D-4A15-ABAC-BBDA32CF6BB2}" destId="{5AB3692C-6243-4BD5-95AE-EAD98CC15A6C}" srcOrd="0" destOrd="0" parTransId="{347ADEC2-2443-458A-B9C7-99858A081507}" sibTransId="{1A281D7D-EBFE-4E33-8CDC-5DBB6D00893C}"/>
    <dgm:cxn modelId="{37C4CA42-BE21-954E-AD9E-C8A323E99120}" type="presParOf" srcId="{2EC10DC2-7C19-C34D-9A32-D733566A3755}" destId="{0F1425AD-03F7-084F-BC55-71667606D32C}" srcOrd="0" destOrd="0" presId="urn:microsoft.com/office/officeart/2005/8/layout/vList2"/>
    <dgm:cxn modelId="{324BE494-21DE-584F-B05F-B4856EA7E395}" type="presParOf" srcId="{2EC10DC2-7C19-C34D-9A32-D733566A3755}" destId="{23505E3B-1741-164E-8B84-5C4EC33A7F1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52EB6B-9450-4B56-9767-C11595C75370}"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D6FACA41-EDF0-4893-98CD-329BDA0DE19C}">
      <dgm:prSet/>
      <dgm:spPr/>
      <dgm:t>
        <a:bodyPr/>
        <a:lstStyle/>
        <a:p>
          <a:r>
            <a:rPr lang="en-US"/>
            <a:t>What Is Cultural Competence?</a:t>
          </a:r>
        </a:p>
      </dgm:t>
    </dgm:pt>
    <dgm:pt modelId="{068F1645-FC5C-4B70-A359-E3AD554F3614}" type="parTrans" cxnId="{7F10ADB1-3EE7-4F94-B945-0FDA33213053}">
      <dgm:prSet/>
      <dgm:spPr/>
      <dgm:t>
        <a:bodyPr/>
        <a:lstStyle/>
        <a:p>
          <a:endParaRPr lang="en-US"/>
        </a:p>
      </dgm:t>
    </dgm:pt>
    <dgm:pt modelId="{343C4E4B-413F-4C30-8DFD-FC90445B8735}" type="sibTrans" cxnId="{7F10ADB1-3EE7-4F94-B945-0FDA33213053}">
      <dgm:prSet/>
      <dgm:spPr/>
      <dgm:t>
        <a:bodyPr/>
        <a:lstStyle/>
        <a:p>
          <a:endParaRPr lang="en-US"/>
        </a:p>
      </dgm:t>
    </dgm:pt>
    <dgm:pt modelId="{44E87EC4-2D14-4FE5-9C3C-A34C826A466B}">
      <dgm:prSet/>
      <dgm:spPr/>
      <dgm:t>
        <a:bodyPr/>
        <a:lstStyle/>
        <a:p>
          <a:r>
            <a:rPr lang="en-US"/>
            <a:t>“Cultural and linguistic competence is a set  of congruent behaviors, attitudes and</a:t>
          </a:r>
        </a:p>
      </dgm:t>
    </dgm:pt>
    <dgm:pt modelId="{C834011A-52B1-4BCE-AA53-50629BB0298C}" type="parTrans" cxnId="{3140D10C-29DE-44E8-92FC-AD82B956D1AF}">
      <dgm:prSet/>
      <dgm:spPr/>
      <dgm:t>
        <a:bodyPr/>
        <a:lstStyle/>
        <a:p>
          <a:endParaRPr lang="en-US"/>
        </a:p>
      </dgm:t>
    </dgm:pt>
    <dgm:pt modelId="{EBFEA61E-CD2F-4219-BB45-AB0819B84478}" type="sibTrans" cxnId="{3140D10C-29DE-44E8-92FC-AD82B956D1AF}">
      <dgm:prSet/>
      <dgm:spPr/>
      <dgm:t>
        <a:bodyPr/>
        <a:lstStyle/>
        <a:p>
          <a:endParaRPr lang="en-US"/>
        </a:p>
      </dgm:t>
    </dgm:pt>
    <dgm:pt modelId="{69CDEB36-C0AA-42E3-9820-F54E360DCDD7}">
      <dgm:prSet/>
      <dgm:spPr/>
      <dgm:t>
        <a:bodyPr/>
        <a:lstStyle/>
        <a:p>
          <a:r>
            <a:rPr lang="en-US"/>
            <a:t>policies  that come together in a system, agency or  among professionals that</a:t>
          </a:r>
        </a:p>
      </dgm:t>
    </dgm:pt>
    <dgm:pt modelId="{F79C0232-F1AF-4695-811F-06361C8EF994}" type="parTrans" cxnId="{65DB323D-EC0D-4714-897B-9B43265C3834}">
      <dgm:prSet/>
      <dgm:spPr/>
      <dgm:t>
        <a:bodyPr/>
        <a:lstStyle/>
        <a:p>
          <a:endParaRPr lang="en-US"/>
        </a:p>
      </dgm:t>
    </dgm:pt>
    <dgm:pt modelId="{01C86EEA-23E9-4DF3-A7BF-58CDC59BB2FC}" type="sibTrans" cxnId="{65DB323D-EC0D-4714-897B-9B43265C3834}">
      <dgm:prSet/>
      <dgm:spPr/>
      <dgm:t>
        <a:bodyPr/>
        <a:lstStyle/>
        <a:p>
          <a:endParaRPr lang="en-US"/>
        </a:p>
      </dgm:t>
    </dgm:pt>
    <dgm:pt modelId="{B5049D5A-CAF1-4ED3-BBB8-45B89EAB4A5E}">
      <dgm:prSet/>
      <dgm:spPr/>
      <dgm:t>
        <a:bodyPr/>
        <a:lstStyle/>
        <a:p>
          <a:r>
            <a:rPr lang="en-US" i="1"/>
            <a:t>enables effective  work in cross-cultural situations</a:t>
          </a:r>
          <a:r>
            <a:rPr lang="en-US"/>
            <a:t>…”</a:t>
          </a:r>
        </a:p>
      </dgm:t>
    </dgm:pt>
    <dgm:pt modelId="{C3EC2C98-11B5-4CB0-9159-DF7912742603}" type="parTrans" cxnId="{E74355CF-DD3E-435F-AC61-BBC533FFBDC3}">
      <dgm:prSet/>
      <dgm:spPr/>
      <dgm:t>
        <a:bodyPr/>
        <a:lstStyle/>
        <a:p>
          <a:endParaRPr lang="en-US"/>
        </a:p>
      </dgm:t>
    </dgm:pt>
    <dgm:pt modelId="{D11A6A5E-E7A6-48C1-B23B-C742EF8946EA}" type="sibTrans" cxnId="{E74355CF-DD3E-435F-AC61-BBC533FFBDC3}">
      <dgm:prSet/>
      <dgm:spPr/>
      <dgm:t>
        <a:bodyPr/>
        <a:lstStyle/>
        <a:p>
          <a:endParaRPr lang="en-US"/>
        </a:p>
      </dgm:t>
    </dgm:pt>
    <dgm:pt modelId="{E4584715-A399-47D1-A5D8-1595BE52A0B2}">
      <dgm:prSet/>
      <dgm:spPr/>
      <dgm:t>
        <a:bodyPr/>
        <a:lstStyle/>
        <a:p>
          <a:r>
            <a:rPr lang="en-US" i="1"/>
            <a:t>U.S. Dept of Health and Human Services  Office of Minority Health (Cross, et al, 1989)</a:t>
          </a:r>
          <a:endParaRPr lang="en-US"/>
        </a:p>
      </dgm:t>
    </dgm:pt>
    <dgm:pt modelId="{D635362A-D824-482C-9219-8B763257C31E}" type="parTrans" cxnId="{B34596A6-F492-413D-8747-6546B9A08781}">
      <dgm:prSet/>
      <dgm:spPr/>
      <dgm:t>
        <a:bodyPr/>
        <a:lstStyle/>
        <a:p>
          <a:endParaRPr lang="en-US"/>
        </a:p>
      </dgm:t>
    </dgm:pt>
    <dgm:pt modelId="{08453142-2224-4CF5-A3F3-B04A815C1C86}" type="sibTrans" cxnId="{B34596A6-F492-413D-8747-6546B9A08781}">
      <dgm:prSet/>
      <dgm:spPr/>
      <dgm:t>
        <a:bodyPr/>
        <a:lstStyle/>
        <a:p>
          <a:endParaRPr lang="en-US"/>
        </a:p>
      </dgm:t>
    </dgm:pt>
    <dgm:pt modelId="{27415592-734E-964C-8CFA-3B6452C7FA60}" type="pres">
      <dgm:prSet presAssocID="{CE52EB6B-9450-4B56-9767-C11595C75370}" presName="linear" presStyleCnt="0">
        <dgm:presLayoutVars>
          <dgm:animLvl val="lvl"/>
          <dgm:resizeHandles val="exact"/>
        </dgm:presLayoutVars>
      </dgm:prSet>
      <dgm:spPr/>
      <dgm:t>
        <a:bodyPr/>
        <a:lstStyle/>
        <a:p>
          <a:endParaRPr lang="en-US"/>
        </a:p>
      </dgm:t>
    </dgm:pt>
    <dgm:pt modelId="{BF0BC882-8896-FA43-A30E-10D49BE7FF97}" type="pres">
      <dgm:prSet presAssocID="{D6FACA41-EDF0-4893-98CD-329BDA0DE19C}" presName="parentText" presStyleLbl="node1" presStyleIdx="0" presStyleCnt="4">
        <dgm:presLayoutVars>
          <dgm:chMax val="0"/>
          <dgm:bulletEnabled val="1"/>
        </dgm:presLayoutVars>
      </dgm:prSet>
      <dgm:spPr/>
      <dgm:t>
        <a:bodyPr/>
        <a:lstStyle/>
        <a:p>
          <a:endParaRPr lang="en-US"/>
        </a:p>
      </dgm:t>
    </dgm:pt>
    <dgm:pt modelId="{B957FE35-DAEA-6E4A-8EAF-98F4B4B78665}" type="pres">
      <dgm:prSet presAssocID="{343C4E4B-413F-4C30-8DFD-FC90445B8735}" presName="spacer" presStyleCnt="0"/>
      <dgm:spPr/>
    </dgm:pt>
    <dgm:pt modelId="{643416F3-E48C-5649-8320-745037EBE5FD}" type="pres">
      <dgm:prSet presAssocID="{44E87EC4-2D14-4FE5-9C3C-A34C826A466B}" presName="parentText" presStyleLbl="node1" presStyleIdx="1" presStyleCnt="4">
        <dgm:presLayoutVars>
          <dgm:chMax val="0"/>
          <dgm:bulletEnabled val="1"/>
        </dgm:presLayoutVars>
      </dgm:prSet>
      <dgm:spPr/>
      <dgm:t>
        <a:bodyPr/>
        <a:lstStyle/>
        <a:p>
          <a:endParaRPr lang="en-US"/>
        </a:p>
      </dgm:t>
    </dgm:pt>
    <dgm:pt modelId="{A68CB7B0-42E8-9545-B333-454CB95A0592}" type="pres">
      <dgm:prSet presAssocID="{EBFEA61E-CD2F-4219-BB45-AB0819B84478}" presName="spacer" presStyleCnt="0"/>
      <dgm:spPr/>
    </dgm:pt>
    <dgm:pt modelId="{EE5F0647-F4D9-4E4C-B2B2-AED4C7FE6EC4}" type="pres">
      <dgm:prSet presAssocID="{69CDEB36-C0AA-42E3-9820-F54E360DCDD7}" presName="parentText" presStyleLbl="node1" presStyleIdx="2" presStyleCnt="4">
        <dgm:presLayoutVars>
          <dgm:chMax val="0"/>
          <dgm:bulletEnabled val="1"/>
        </dgm:presLayoutVars>
      </dgm:prSet>
      <dgm:spPr/>
      <dgm:t>
        <a:bodyPr/>
        <a:lstStyle/>
        <a:p>
          <a:endParaRPr lang="en-US"/>
        </a:p>
      </dgm:t>
    </dgm:pt>
    <dgm:pt modelId="{A17B1D94-FF37-2646-8F7F-63C9C15C1682}" type="pres">
      <dgm:prSet presAssocID="{01C86EEA-23E9-4DF3-A7BF-58CDC59BB2FC}" presName="spacer" presStyleCnt="0"/>
      <dgm:spPr/>
    </dgm:pt>
    <dgm:pt modelId="{314C80D6-2A42-7547-9320-5EC2367489AD}" type="pres">
      <dgm:prSet presAssocID="{B5049D5A-CAF1-4ED3-BBB8-45B89EAB4A5E}" presName="parentText" presStyleLbl="node1" presStyleIdx="3" presStyleCnt="4">
        <dgm:presLayoutVars>
          <dgm:chMax val="0"/>
          <dgm:bulletEnabled val="1"/>
        </dgm:presLayoutVars>
      </dgm:prSet>
      <dgm:spPr/>
      <dgm:t>
        <a:bodyPr/>
        <a:lstStyle/>
        <a:p>
          <a:endParaRPr lang="en-US"/>
        </a:p>
      </dgm:t>
    </dgm:pt>
    <dgm:pt modelId="{1DAFB385-55E4-5743-9B25-CEE292609C42}" type="pres">
      <dgm:prSet presAssocID="{B5049D5A-CAF1-4ED3-BBB8-45B89EAB4A5E}" presName="childText" presStyleLbl="revTx" presStyleIdx="0" presStyleCnt="1">
        <dgm:presLayoutVars>
          <dgm:bulletEnabled val="1"/>
        </dgm:presLayoutVars>
      </dgm:prSet>
      <dgm:spPr/>
      <dgm:t>
        <a:bodyPr/>
        <a:lstStyle/>
        <a:p>
          <a:endParaRPr lang="en-US"/>
        </a:p>
      </dgm:t>
    </dgm:pt>
  </dgm:ptLst>
  <dgm:cxnLst>
    <dgm:cxn modelId="{B34596A6-F492-413D-8747-6546B9A08781}" srcId="{B5049D5A-CAF1-4ED3-BBB8-45B89EAB4A5E}" destId="{E4584715-A399-47D1-A5D8-1595BE52A0B2}" srcOrd="0" destOrd="0" parTransId="{D635362A-D824-482C-9219-8B763257C31E}" sibTransId="{08453142-2224-4CF5-A3F3-B04A815C1C86}"/>
    <dgm:cxn modelId="{4BBC1F57-6B94-C741-AC8C-C91D1DDF73F3}" type="presOf" srcId="{B5049D5A-CAF1-4ED3-BBB8-45B89EAB4A5E}" destId="{314C80D6-2A42-7547-9320-5EC2367489AD}" srcOrd="0" destOrd="0" presId="urn:microsoft.com/office/officeart/2005/8/layout/vList2"/>
    <dgm:cxn modelId="{E74355CF-DD3E-435F-AC61-BBC533FFBDC3}" srcId="{CE52EB6B-9450-4B56-9767-C11595C75370}" destId="{B5049D5A-CAF1-4ED3-BBB8-45B89EAB4A5E}" srcOrd="3" destOrd="0" parTransId="{C3EC2C98-11B5-4CB0-9159-DF7912742603}" sibTransId="{D11A6A5E-E7A6-48C1-B23B-C742EF8946EA}"/>
    <dgm:cxn modelId="{3DA90D67-A95E-CA46-BDF0-901B46BE2478}" type="presOf" srcId="{44E87EC4-2D14-4FE5-9C3C-A34C826A466B}" destId="{643416F3-E48C-5649-8320-745037EBE5FD}" srcOrd="0" destOrd="0" presId="urn:microsoft.com/office/officeart/2005/8/layout/vList2"/>
    <dgm:cxn modelId="{3E5346E6-A23D-E543-9237-C97FCF82C1A0}" type="presOf" srcId="{CE52EB6B-9450-4B56-9767-C11595C75370}" destId="{27415592-734E-964C-8CFA-3B6452C7FA60}" srcOrd="0" destOrd="0" presId="urn:microsoft.com/office/officeart/2005/8/layout/vList2"/>
    <dgm:cxn modelId="{3140D10C-29DE-44E8-92FC-AD82B956D1AF}" srcId="{CE52EB6B-9450-4B56-9767-C11595C75370}" destId="{44E87EC4-2D14-4FE5-9C3C-A34C826A466B}" srcOrd="1" destOrd="0" parTransId="{C834011A-52B1-4BCE-AA53-50629BB0298C}" sibTransId="{EBFEA61E-CD2F-4219-BB45-AB0819B84478}"/>
    <dgm:cxn modelId="{A8DF9DEC-5DD6-4644-9A00-04A43E060F87}" type="presOf" srcId="{D6FACA41-EDF0-4893-98CD-329BDA0DE19C}" destId="{BF0BC882-8896-FA43-A30E-10D49BE7FF97}" srcOrd="0" destOrd="0" presId="urn:microsoft.com/office/officeart/2005/8/layout/vList2"/>
    <dgm:cxn modelId="{65DB323D-EC0D-4714-897B-9B43265C3834}" srcId="{CE52EB6B-9450-4B56-9767-C11595C75370}" destId="{69CDEB36-C0AA-42E3-9820-F54E360DCDD7}" srcOrd="2" destOrd="0" parTransId="{F79C0232-F1AF-4695-811F-06361C8EF994}" sibTransId="{01C86EEA-23E9-4DF3-A7BF-58CDC59BB2FC}"/>
    <dgm:cxn modelId="{C033009E-CD4C-674A-A211-8F36FCA2DC3A}" type="presOf" srcId="{E4584715-A399-47D1-A5D8-1595BE52A0B2}" destId="{1DAFB385-55E4-5743-9B25-CEE292609C42}" srcOrd="0" destOrd="0" presId="urn:microsoft.com/office/officeart/2005/8/layout/vList2"/>
    <dgm:cxn modelId="{20402744-1743-9D42-BA40-BC58715EB45D}" type="presOf" srcId="{69CDEB36-C0AA-42E3-9820-F54E360DCDD7}" destId="{EE5F0647-F4D9-4E4C-B2B2-AED4C7FE6EC4}" srcOrd="0" destOrd="0" presId="urn:microsoft.com/office/officeart/2005/8/layout/vList2"/>
    <dgm:cxn modelId="{7F10ADB1-3EE7-4F94-B945-0FDA33213053}" srcId="{CE52EB6B-9450-4B56-9767-C11595C75370}" destId="{D6FACA41-EDF0-4893-98CD-329BDA0DE19C}" srcOrd="0" destOrd="0" parTransId="{068F1645-FC5C-4B70-A359-E3AD554F3614}" sibTransId="{343C4E4B-413F-4C30-8DFD-FC90445B8735}"/>
    <dgm:cxn modelId="{30DEC4CF-1D4C-6E43-BCF3-FD131A386014}" type="presParOf" srcId="{27415592-734E-964C-8CFA-3B6452C7FA60}" destId="{BF0BC882-8896-FA43-A30E-10D49BE7FF97}" srcOrd="0" destOrd="0" presId="urn:microsoft.com/office/officeart/2005/8/layout/vList2"/>
    <dgm:cxn modelId="{8B238E54-1069-D741-8619-B412F5119AB1}" type="presParOf" srcId="{27415592-734E-964C-8CFA-3B6452C7FA60}" destId="{B957FE35-DAEA-6E4A-8EAF-98F4B4B78665}" srcOrd="1" destOrd="0" presId="urn:microsoft.com/office/officeart/2005/8/layout/vList2"/>
    <dgm:cxn modelId="{5BF777F8-C6EB-4A42-9E76-C26F64EBEEE3}" type="presParOf" srcId="{27415592-734E-964C-8CFA-3B6452C7FA60}" destId="{643416F3-E48C-5649-8320-745037EBE5FD}" srcOrd="2" destOrd="0" presId="urn:microsoft.com/office/officeart/2005/8/layout/vList2"/>
    <dgm:cxn modelId="{721A7C46-3764-7D40-B94B-118E9B1B8EDF}" type="presParOf" srcId="{27415592-734E-964C-8CFA-3B6452C7FA60}" destId="{A68CB7B0-42E8-9545-B333-454CB95A0592}" srcOrd="3" destOrd="0" presId="urn:microsoft.com/office/officeart/2005/8/layout/vList2"/>
    <dgm:cxn modelId="{EF5B3D7D-21E5-3449-A6CD-BDA25BCE9D89}" type="presParOf" srcId="{27415592-734E-964C-8CFA-3B6452C7FA60}" destId="{EE5F0647-F4D9-4E4C-B2B2-AED4C7FE6EC4}" srcOrd="4" destOrd="0" presId="urn:microsoft.com/office/officeart/2005/8/layout/vList2"/>
    <dgm:cxn modelId="{90360B93-15F2-0B48-BA76-86B05A9FEC20}" type="presParOf" srcId="{27415592-734E-964C-8CFA-3B6452C7FA60}" destId="{A17B1D94-FF37-2646-8F7F-63C9C15C1682}" srcOrd="5" destOrd="0" presId="urn:microsoft.com/office/officeart/2005/8/layout/vList2"/>
    <dgm:cxn modelId="{97A93858-A372-5D4C-9731-C6510851F060}" type="presParOf" srcId="{27415592-734E-964C-8CFA-3B6452C7FA60}" destId="{314C80D6-2A42-7547-9320-5EC2367489AD}" srcOrd="6" destOrd="0" presId="urn:microsoft.com/office/officeart/2005/8/layout/vList2"/>
    <dgm:cxn modelId="{64497E42-7F24-4F41-807D-CCC45491D063}" type="presParOf" srcId="{27415592-734E-964C-8CFA-3B6452C7FA60}" destId="{1DAFB385-55E4-5743-9B25-CEE292609C42}"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803F9D-8850-4215-B135-D4B67235D016}"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72D0C25B-D30E-4033-8E40-444A87A7E24F}">
      <dgm:prSet/>
      <dgm:spPr/>
      <dgm:t>
        <a:bodyPr/>
        <a:lstStyle/>
        <a:p>
          <a:r>
            <a:rPr lang="en-US"/>
            <a:t>Brief history of cultural  competence in health care</a:t>
          </a:r>
        </a:p>
      </dgm:t>
    </dgm:pt>
    <dgm:pt modelId="{5BBAC888-1B72-4DF2-858C-657B8B75CD04}" type="parTrans" cxnId="{E078C4FD-A1F4-4D69-861C-8E6073BB655B}">
      <dgm:prSet/>
      <dgm:spPr/>
      <dgm:t>
        <a:bodyPr/>
        <a:lstStyle/>
        <a:p>
          <a:endParaRPr lang="en-US"/>
        </a:p>
      </dgm:t>
    </dgm:pt>
    <dgm:pt modelId="{6F50192B-A0DB-43F0-8B62-2D64CFC15EE5}" type="sibTrans" cxnId="{E078C4FD-A1F4-4D69-861C-8E6073BB655B}">
      <dgm:prSet/>
      <dgm:spPr/>
      <dgm:t>
        <a:bodyPr/>
        <a:lstStyle/>
        <a:p>
          <a:endParaRPr lang="en-US"/>
        </a:p>
      </dgm:t>
    </dgm:pt>
    <dgm:pt modelId="{43E25131-967F-4A19-A676-DC2EFA30C07C}">
      <dgm:prSet/>
      <dgm:spPr/>
      <dgm:t>
        <a:bodyPr/>
        <a:lstStyle/>
        <a:p>
          <a:r>
            <a:rPr lang="en-US"/>
            <a:t>PRE-CIVIL RIGHTS MOVEMENT: Rampant</a:t>
          </a:r>
        </a:p>
      </dgm:t>
    </dgm:pt>
    <dgm:pt modelId="{53FC7AA3-6197-48A7-8851-12E9A8625965}" type="parTrans" cxnId="{5382812B-7A58-4B75-9C13-52FFD99439B0}">
      <dgm:prSet/>
      <dgm:spPr/>
      <dgm:t>
        <a:bodyPr/>
        <a:lstStyle/>
        <a:p>
          <a:endParaRPr lang="en-US"/>
        </a:p>
      </dgm:t>
    </dgm:pt>
    <dgm:pt modelId="{9C6FDF39-DACA-4B4F-B8DC-CA297ED7901C}" type="sibTrans" cxnId="{5382812B-7A58-4B75-9C13-52FFD99439B0}">
      <dgm:prSet/>
      <dgm:spPr/>
      <dgm:t>
        <a:bodyPr/>
        <a:lstStyle/>
        <a:p>
          <a:endParaRPr lang="en-US"/>
        </a:p>
      </dgm:t>
    </dgm:pt>
    <dgm:pt modelId="{1678650E-BD37-4E1C-8B7E-589B7CB2A53D}">
      <dgm:prSet/>
      <dgm:spPr/>
      <dgm:t>
        <a:bodyPr/>
        <a:lstStyle/>
        <a:p>
          <a:r>
            <a:rPr lang="en-US"/>
            <a:t>inequities between health care quality for  Whites compared to non-Whites</a:t>
          </a:r>
        </a:p>
      </dgm:t>
    </dgm:pt>
    <dgm:pt modelId="{7393FC8B-83B9-4E68-B678-20BC44352620}" type="parTrans" cxnId="{BF699EA0-8C36-48B5-A1DD-425C1ABC4AEC}">
      <dgm:prSet/>
      <dgm:spPr/>
      <dgm:t>
        <a:bodyPr/>
        <a:lstStyle/>
        <a:p>
          <a:endParaRPr lang="en-US"/>
        </a:p>
      </dgm:t>
    </dgm:pt>
    <dgm:pt modelId="{13F46F40-DB3B-4687-BCB5-839FA1DA25D3}" type="sibTrans" cxnId="{BF699EA0-8C36-48B5-A1DD-425C1ABC4AEC}">
      <dgm:prSet/>
      <dgm:spPr/>
      <dgm:t>
        <a:bodyPr/>
        <a:lstStyle/>
        <a:p>
          <a:endParaRPr lang="en-US"/>
        </a:p>
      </dgm:t>
    </dgm:pt>
    <dgm:pt modelId="{D162A031-40CF-4FC5-8377-5E5E10D2F28C}">
      <dgm:prSet/>
      <dgm:spPr/>
      <dgm:t>
        <a:bodyPr/>
        <a:lstStyle/>
        <a:p>
          <a:r>
            <a:rPr lang="en-US"/>
            <a:t>Jim Crow laws</a:t>
          </a:r>
        </a:p>
      </dgm:t>
    </dgm:pt>
    <dgm:pt modelId="{B1F27292-5F0B-420D-943B-D5961FEFF764}" type="parTrans" cxnId="{7C7791F0-AB8B-4AF7-AD7B-965ED7621F94}">
      <dgm:prSet/>
      <dgm:spPr/>
      <dgm:t>
        <a:bodyPr/>
        <a:lstStyle/>
        <a:p>
          <a:endParaRPr lang="en-US"/>
        </a:p>
      </dgm:t>
    </dgm:pt>
    <dgm:pt modelId="{D6A076C0-9418-4B09-9303-D191C4F913C1}" type="sibTrans" cxnId="{7C7791F0-AB8B-4AF7-AD7B-965ED7621F94}">
      <dgm:prSet/>
      <dgm:spPr/>
      <dgm:t>
        <a:bodyPr/>
        <a:lstStyle/>
        <a:p>
          <a:endParaRPr lang="en-US"/>
        </a:p>
      </dgm:t>
    </dgm:pt>
    <dgm:pt modelId="{A78C2DDD-7369-4C81-BAF3-D31EA29436E3}">
      <dgm:prSet/>
      <dgm:spPr/>
      <dgm:t>
        <a:bodyPr/>
        <a:lstStyle/>
        <a:p>
          <a:r>
            <a:rPr lang="en-US"/>
            <a:t>Unethical medical research—  Tuskegee</a:t>
          </a:r>
        </a:p>
      </dgm:t>
    </dgm:pt>
    <dgm:pt modelId="{1ACB40FB-337B-41CB-926A-84C1239CFD90}" type="parTrans" cxnId="{91589742-85B5-4C6F-859B-40487FCC3A18}">
      <dgm:prSet/>
      <dgm:spPr/>
      <dgm:t>
        <a:bodyPr/>
        <a:lstStyle/>
        <a:p>
          <a:endParaRPr lang="en-US"/>
        </a:p>
      </dgm:t>
    </dgm:pt>
    <dgm:pt modelId="{2159F858-1BF5-458C-ABC2-186B2F7EFCC2}" type="sibTrans" cxnId="{91589742-85B5-4C6F-859B-40487FCC3A18}">
      <dgm:prSet/>
      <dgm:spPr/>
      <dgm:t>
        <a:bodyPr/>
        <a:lstStyle/>
        <a:p>
          <a:endParaRPr lang="en-US"/>
        </a:p>
      </dgm:t>
    </dgm:pt>
    <dgm:pt modelId="{444FBE13-7E1D-4447-AB5A-8115A6EA70AE}">
      <dgm:prSet/>
      <dgm:spPr/>
      <dgm:t>
        <a:bodyPr/>
        <a:lstStyle/>
        <a:p>
          <a:r>
            <a:rPr lang="en-US"/>
            <a:t>Forced sterilization of disenfranchised  women and men</a:t>
          </a:r>
        </a:p>
      </dgm:t>
    </dgm:pt>
    <dgm:pt modelId="{7B993566-73C1-4A04-A94F-1BA19E8EC094}" type="parTrans" cxnId="{B9A8E4FA-863E-4D4F-989A-FFDCA6753D7D}">
      <dgm:prSet/>
      <dgm:spPr/>
      <dgm:t>
        <a:bodyPr/>
        <a:lstStyle/>
        <a:p>
          <a:endParaRPr lang="en-US"/>
        </a:p>
      </dgm:t>
    </dgm:pt>
    <dgm:pt modelId="{1C03EE4E-4D66-4937-A6FB-75073F1A20C4}" type="sibTrans" cxnId="{B9A8E4FA-863E-4D4F-989A-FFDCA6753D7D}">
      <dgm:prSet/>
      <dgm:spPr/>
      <dgm:t>
        <a:bodyPr/>
        <a:lstStyle/>
        <a:p>
          <a:endParaRPr lang="en-US"/>
        </a:p>
      </dgm:t>
    </dgm:pt>
    <dgm:pt modelId="{2E17DBBE-B31A-7042-96A2-BA3EA66D6206}" type="pres">
      <dgm:prSet presAssocID="{06803F9D-8850-4215-B135-D4B67235D016}" presName="vert0" presStyleCnt="0">
        <dgm:presLayoutVars>
          <dgm:dir/>
          <dgm:animOne val="branch"/>
          <dgm:animLvl val="lvl"/>
        </dgm:presLayoutVars>
      </dgm:prSet>
      <dgm:spPr/>
      <dgm:t>
        <a:bodyPr/>
        <a:lstStyle/>
        <a:p>
          <a:endParaRPr lang="en-US"/>
        </a:p>
      </dgm:t>
    </dgm:pt>
    <dgm:pt modelId="{872448CB-9650-4048-B936-DBCD48AFB57C}" type="pres">
      <dgm:prSet presAssocID="{72D0C25B-D30E-4033-8E40-444A87A7E24F}" presName="thickLine" presStyleLbl="alignNode1" presStyleIdx="0" presStyleCnt="2"/>
      <dgm:spPr/>
    </dgm:pt>
    <dgm:pt modelId="{BFE6042E-562B-2F4A-B7E3-2A3404C0D0A8}" type="pres">
      <dgm:prSet presAssocID="{72D0C25B-D30E-4033-8E40-444A87A7E24F}" presName="horz1" presStyleCnt="0"/>
      <dgm:spPr/>
    </dgm:pt>
    <dgm:pt modelId="{38C763FC-223C-1945-8286-0A1A3913DA26}" type="pres">
      <dgm:prSet presAssocID="{72D0C25B-D30E-4033-8E40-444A87A7E24F}" presName="tx1" presStyleLbl="revTx" presStyleIdx="0" presStyleCnt="6"/>
      <dgm:spPr/>
      <dgm:t>
        <a:bodyPr/>
        <a:lstStyle/>
        <a:p>
          <a:endParaRPr lang="en-US"/>
        </a:p>
      </dgm:t>
    </dgm:pt>
    <dgm:pt modelId="{E826A8F7-F708-C841-9C0D-D96ABE4BB7E3}" type="pres">
      <dgm:prSet presAssocID="{72D0C25B-D30E-4033-8E40-444A87A7E24F}" presName="vert1" presStyleCnt="0"/>
      <dgm:spPr/>
    </dgm:pt>
    <dgm:pt modelId="{A851D550-45D1-AE43-9E10-E54C7D56D8A2}" type="pres">
      <dgm:prSet presAssocID="{43E25131-967F-4A19-A676-DC2EFA30C07C}" presName="thickLine" presStyleLbl="alignNode1" presStyleIdx="1" presStyleCnt="2"/>
      <dgm:spPr/>
    </dgm:pt>
    <dgm:pt modelId="{135AE853-CD56-294F-9F83-FFBEA5359DBB}" type="pres">
      <dgm:prSet presAssocID="{43E25131-967F-4A19-A676-DC2EFA30C07C}" presName="horz1" presStyleCnt="0"/>
      <dgm:spPr/>
    </dgm:pt>
    <dgm:pt modelId="{1584DF94-A649-4749-AF6A-EF74849DFAA5}" type="pres">
      <dgm:prSet presAssocID="{43E25131-967F-4A19-A676-DC2EFA30C07C}" presName="tx1" presStyleLbl="revTx" presStyleIdx="1" presStyleCnt="6"/>
      <dgm:spPr/>
      <dgm:t>
        <a:bodyPr/>
        <a:lstStyle/>
        <a:p>
          <a:endParaRPr lang="en-US"/>
        </a:p>
      </dgm:t>
    </dgm:pt>
    <dgm:pt modelId="{32449B66-F893-7A43-9764-5C6353519956}" type="pres">
      <dgm:prSet presAssocID="{43E25131-967F-4A19-A676-DC2EFA30C07C}" presName="vert1" presStyleCnt="0"/>
      <dgm:spPr/>
    </dgm:pt>
    <dgm:pt modelId="{3F3556D3-ABE1-8B4B-8642-B00D5C7ABB1C}" type="pres">
      <dgm:prSet presAssocID="{1678650E-BD37-4E1C-8B7E-589B7CB2A53D}" presName="vertSpace2a" presStyleCnt="0"/>
      <dgm:spPr/>
    </dgm:pt>
    <dgm:pt modelId="{56568498-6D33-364D-A14A-BA801999AE7B}" type="pres">
      <dgm:prSet presAssocID="{1678650E-BD37-4E1C-8B7E-589B7CB2A53D}" presName="horz2" presStyleCnt="0"/>
      <dgm:spPr/>
    </dgm:pt>
    <dgm:pt modelId="{C19FE428-52BA-1848-93F7-1A523BEC6D69}" type="pres">
      <dgm:prSet presAssocID="{1678650E-BD37-4E1C-8B7E-589B7CB2A53D}" presName="horzSpace2" presStyleCnt="0"/>
      <dgm:spPr/>
    </dgm:pt>
    <dgm:pt modelId="{A5411A69-CB0F-E24B-AD82-54456315D3B2}" type="pres">
      <dgm:prSet presAssocID="{1678650E-BD37-4E1C-8B7E-589B7CB2A53D}" presName="tx2" presStyleLbl="revTx" presStyleIdx="2" presStyleCnt="6"/>
      <dgm:spPr/>
      <dgm:t>
        <a:bodyPr/>
        <a:lstStyle/>
        <a:p>
          <a:endParaRPr lang="en-US"/>
        </a:p>
      </dgm:t>
    </dgm:pt>
    <dgm:pt modelId="{8AB849A3-8A14-744C-8E68-D994E8E9D422}" type="pres">
      <dgm:prSet presAssocID="{1678650E-BD37-4E1C-8B7E-589B7CB2A53D}" presName="vert2" presStyleCnt="0"/>
      <dgm:spPr/>
    </dgm:pt>
    <dgm:pt modelId="{A37CB31F-CF59-2F4E-B658-B145F6112D34}" type="pres">
      <dgm:prSet presAssocID="{D162A031-40CF-4FC5-8377-5E5E10D2F28C}" presName="horz3" presStyleCnt="0"/>
      <dgm:spPr/>
    </dgm:pt>
    <dgm:pt modelId="{E8227E24-072C-824D-88EA-62528E95225D}" type="pres">
      <dgm:prSet presAssocID="{D162A031-40CF-4FC5-8377-5E5E10D2F28C}" presName="horzSpace3" presStyleCnt="0"/>
      <dgm:spPr/>
    </dgm:pt>
    <dgm:pt modelId="{E7E49796-7FB0-854C-A10B-CE947648EB45}" type="pres">
      <dgm:prSet presAssocID="{D162A031-40CF-4FC5-8377-5E5E10D2F28C}" presName="tx3" presStyleLbl="revTx" presStyleIdx="3" presStyleCnt="6"/>
      <dgm:spPr/>
      <dgm:t>
        <a:bodyPr/>
        <a:lstStyle/>
        <a:p>
          <a:endParaRPr lang="en-US"/>
        </a:p>
      </dgm:t>
    </dgm:pt>
    <dgm:pt modelId="{C3E488ED-0CDC-4841-9291-A6B054CE29BC}" type="pres">
      <dgm:prSet presAssocID="{D162A031-40CF-4FC5-8377-5E5E10D2F28C}" presName="vert3" presStyleCnt="0"/>
      <dgm:spPr/>
    </dgm:pt>
    <dgm:pt modelId="{E2BEBBD7-BA8F-494C-98B6-185B24F1C1F3}" type="pres">
      <dgm:prSet presAssocID="{D6A076C0-9418-4B09-9303-D191C4F913C1}" presName="thinLine3" presStyleLbl="callout" presStyleIdx="0" presStyleCnt="3"/>
      <dgm:spPr/>
    </dgm:pt>
    <dgm:pt modelId="{8B73127B-463D-3948-8A19-737BD0CDB7F6}" type="pres">
      <dgm:prSet presAssocID="{A78C2DDD-7369-4C81-BAF3-D31EA29436E3}" presName="horz3" presStyleCnt="0"/>
      <dgm:spPr/>
    </dgm:pt>
    <dgm:pt modelId="{B0279B6E-EF6D-2340-A497-5D8FF5AB5DD6}" type="pres">
      <dgm:prSet presAssocID="{A78C2DDD-7369-4C81-BAF3-D31EA29436E3}" presName="horzSpace3" presStyleCnt="0"/>
      <dgm:spPr/>
    </dgm:pt>
    <dgm:pt modelId="{72686D93-9D0B-8D4A-8B8D-C21198A0C536}" type="pres">
      <dgm:prSet presAssocID="{A78C2DDD-7369-4C81-BAF3-D31EA29436E3}" presName="tx3" presStyleLbl="revTx" presStyleIdx="4" presStyleCnt="6"/>
      <dgm:spPr/>
      <dgm:t>
        <a:bodyPr/>
        <a:lstStyle/>
        <a:p>
          <a:endParaRPr lang="en-US"/>
        </a:p>
      </dgm:t>
    </dgm:pt>
    <dgm:pt modelId="{A720C857-EFAF-CA4B-AB37-7F572C2A31FE}" type="pres">
      <dgm:prSet presAssocID="{A78C2DDD-7369-4C81-BAF3-D31EA29436E3}" presName="vert3" presStyleCnt="0"/>
      <dgm:spPr/>
    </dgm:pt>
    <dgm:pt modelId="{9A3368BB-A94C-6B40-BD71-650791DA4A72}" type="pres">
      <dgm:prSet presAssocID="{2159F858-1BF5-458C-ABC2-186B2F7EFCC2}" presName="thinLine3" presStyleLbl="callout" presStyleIdx="1" presStyleCnt="3"/>
      <dgm:spPr/>
    </dgm:pt>
    <dgm:pt modelId="{20E39D6B-9877-7049-B3E7-058ACBCE4E2C}" type="pres">
      <dgm:prSet presAssocID="{444FBE13-7E1D-4447-AB5A-8115A6EA70AE}" presName="horz3" presStyleCnt="0"/>
      <dgm:spPr/>
    </dgm:pt>
    <dgm:pt modelId="{24753595-D7A5-B843-B61C-BA97934E878D}" type="pres">
      <dgm:prSet presAssocID="{444FBE13-7E1D-4447-AB5A-8115A6EA70AE}" presName="horzSpace3" presStyleCnt="0"/>
      <dgm:spPr/>
    </dgm:pt>
    <dgm:pt modelId="{3FA607EE-A9A6-3748-8A75-2E5BD4B9192F}" type="pres">
      <dgm:prSet presAssocID="{444FBE13-7E1D-4447-AB5A-8115A6EA70AE}" presName="tx3" presStyleLbl="revTx" presStyleIdx="5" presStyleCnt="6"/>
      <dgm:spPr/>
      <dgm:t>
        <a:bodyPr/>
        <a:lstStyle/>
        <a:p>
          <a:endParaRPr lang="en-US"/>
        </a:p>
      </dgm:t>
    </dgm:pt>
    <dgm:pt modelId="{478B1D5B-4BCD-4D4A-B608-002E8F8DB4F8}" type="pres">
      <dgm:prSet presAssocID="{444FBE13-7E1D-4447-AB5A-8115A6EA70AE}" presName="vert3" presStyleCnt="0"/>
      <dgm:spPr/>
    </dgm:pt>
    <dgm:pt modelId="{172109AE-BF88-3747-88EE-8BB1FBB8BF45}" type="pres">
      <dgm:prSet presAssocID="{1678650E-BD37-4E1C-8B7E-589B7CB2A53D}" presName="thinLine2b" presStyleLbl="callout" presStyleIdx="2" presStyleCnt="3"/>
      <dgm:spPr/>
    </dgm:pt>
    <dgm:pt modelId="{1A8AA15B-F3DF-4549-B39D-012A6E6FEBD7}" type="pres">
      <dgm:prSet presAssocID="{1678650E-BD37-4E1C-8B7E-589B7CB2A53D}" presName="vertSpace2b" presStyleCnt="0"/>
      <dgm:spPr/>
    </dgm:pt>
  </dgm:ptLst>
  <dgm:cxnLst>
    <dgm:cxn modelId="{88F01E93-8E9E-134A-AFCC-E6998BD459B5}" type="presOf" srcId="{D162A031-40CF-4FC5-8377-5E5E10D2F28C}" destId="{E7E49796-7FB0-854C-A10B-CE947648EB45}" srcOrd="0" destOrd="0" presId="urn:microsoft.com/office/officeart/2008/layout/LinedList"/>
    <dgm:cxn modelId="{CE4302E2-EFDD-464D-98E6-6A7AAED383B7}" type="presOf" srcId="{72D0C25B-D30E-4033-8E40-444A87A7E24F}" destId="{38C763FC-223C-1945-8286-0A1A3913DA26}" srcOrd="0" destOrd="0" presId="urn:microsoft.com/office/officeart/2008/layout/LinedList"/>
    <dgm:cxn modelId="{E078C4FD-A1F4-4D69-861C-8E6073BB655B}" srcId="{06803F9D-8850-4215-B135-D4B67235D016}" destId="{72D0C25B-D30E-4033-8E40-444A87A7E24F}" srcOrd="0" destOrd="0" parTransId="{5BBAC888-1B72-4DF2-858C-657B8B75CD04}" sibTransId="{6F50192B-A0DB-43F0-8B62-2D64CFC15EE5}"/>
    <dgm:cxn modelId="{2D727F80-7282-8F42-AEB7-87E1177D82BC}" type="presOf" srcId="{A78C2DDD-7369-4C81-BAF3-D31EA29436E3}" destId="{72686D93-9D0B-8D4A-8B8D-C21198A0C536}" srcOrd="0" destOrd="0" presId="urn:microsoft.com/office/officeart/2008/layout/LinedList"/>
    <dgm:cxn modelId="{B9A8E4FA-863E-4D4F-989A-FFDCA6753D7D}" srcId="{1678650E-BD37-4E1C-8B7E-589B7CB2A53D}" destId="{444FBE13-7E1D-4447-AB5A-8115A6EA70AE}" srcOrd="2" destOrd="0" parTransId="{7B993566-73C1-4A04-A94F-1BA19E8EC094}" sibTransId="{1C03EE4E-4D66-4937-A6FB-75073F1A20C4}"/>
    <dgm:cxn modelId="{03C885F2-FD5C-EF41-A64C-22829FD46B20}" type="presOf" srcId="{1678650E-BD37-4E1C-8B7E-589B7CB2A53D}" destId="{A5411A69-CB0F-E24B-AD82-54456315D3B2}" srcOrd="0" destOrd="0" presId="urn:microsoft.com/office/officeart/2008/layout/LinedList"/>
    <dgm:cxn modelId="{80FAD3A8-8AE8-6A42-9232-12F84643815B}" type="presOf" srcId="{06803F9D-8850-4215-B135-D4B67235D016}" destId="{2E17DBBE-B31A-7042-96A2-BA3EA66D6206}" srcOrd="0" destOrd="0" presId="urn:microsoft.com/office/officeart/2008/layout/LinedList"/>
    <dgm:cxn modelId="{266387F6-F5B7-444C-86FD-A594F15C429C}" type="presOf" srcId="{43E25131-967F-4A19-A676-DC2EFA30C07C}" destId="{1584DF94-A649-4749-AF6A-EF74849DFAA5}" srcOrd="0" destOrd="0" presId="urn:microsoft.com/office/officeart/2008/layout/LinedList"/>
    <dgm:cxn modelId="{BF699EA0-8C36-48B5-A1DD-425C1ABC4AEC}" srcId="{43E25131-967F-4A19-A676-DC2EFA30C07C}" destId="{1678650E-BD37-4E1C-8B7E-589B7CB2A53D}" srcOrd="0" destOrd="0" parTransId="{7393FC8B-83B9-4E68-B678-20BC44352620}" sibTransId="{13F46F40-DB3B-4687-BCB5-839FA1DA25D3}"/>
    <dgm:cxn modelId="{5382812B-7A58-4B75-9C13-52FFD99439B0}" srcId="{06803F9D-8850-4215-B135-D4B67235D016}" destId="{43E25131-967F-4A19-A676-DC2EFA30C07C}" srcOrd="1" destOrd="0" parTransId="{53FC7AA3-6197-48A7-8851-12E9A8625965}" sibTransId="{9C6FDF39-DACA-4B4F-B8DC-CA297ED7901C}"/>
    <dgm:cxn modelId="{91589742-85B5-4C6F-859B-40487FCC3A18}" srcId="{1678650E-BD37-4E1C-8B7E-589B7CB2A53D}" destId="{A78C2DDD-7369-4C81-BAF3-D31EA29436E3}" srcOrd="1" destOrd="0" parTransId="{1ACB40FB-337B-41CB-926A-84C1239CFD90}" sibTransId="{2159F858-1BF5-458C-ABC2-186B2F7EFCC2}"/>
    <dgm:cxn modelId="{A2D153BB-63D7-1245-B969-209EC2024C5E}" type="presOf" srcId="{444FBE13-7E1D-4447-AB5A-8115A6EA70AE}" destId="{3FA607EE-A9A6-3748-8A75-2E5BD4B9192F}" srcOrd="0" destOrd="0" presId="urn:microsoft.com/office/officeart/2008/layout/LinedList"/>
    <dgm:cxn modelId="{7C7791F0-AB8B-4AF7-AD7B-965ED7621F94}" srcId="{1678650E-BD37-4E1C-8B7E-589B7CB2A53D}" destId="{D162A031-40CF-4FC5-8377-5E5E10D2F28C}" srcOrd="0" destOrd="0" parTransId="{B1F27292-5F0B-420D-943B-D5961FEFF764}" sibTransId="{D6A076C0-9418-4B09-9303-D191C4F913C1}"/>
    <dgm:cxn modelId="{58709A0F-2BC3-5043-A2E3-070AF42C61EC}" type="presParOf" srcId="{2E17DBBE-B31A-7042-96A2-BA3EA66D6206}" destId="{872448CB-9650-4048-B936-DBCD48AFB57C}" srcOrd="0" destOrd="0" presId="urn:microsoft.com/office/officeart/2008/layout/LinedList"/>
    <dgm:cxn modelId="{7777C7E9-1F20-504E-9132-18F727BE0412}" type="presParOf" srcId="{2E17DBBE-B31A-7042-96A2-BA3EA66D6206}" destId="{BFE6042E-562B-2F4A-B7E3-2A3404C0D0A8}" srcOrd="1" destOrd="0" presId="urn:microsoft.com/office/officeart/2008/layout/LinedList"/>
    <dgm:cxn modelId="{FA4931A3-ACC1-C946-B4FB-DE9A4164268D}" type="presParOf" srcId="{BFE6042E-562B-2F4A-B7E3-2A3404C0D0A8}" destId="{38C763FC-223C-1945-8286-0A1A3913DA26}" srcOrd="0" destOrd="0" presId="urn:microsoft.com/office/officeart/2008/layout/LinedList"/>
    <dgm:cxn modelId="{F0ED61B4-B621-A945-9B94-87CE35E345D4}" type="presParOf" srcId="{BFE6042E-562B-2F4A-B7E3-2A3404C0D0A8}" destId="{E826A8F7-F708-C841-9C0D-D96ABE4BB7E3}" srcOrd="1" destOrd="0" presId="urn:microsoft.com/office/officeart/2008/layout/LinedList"/>
    <dgm:cxn modelId="{381918AA-561B-564E-AC21-C13F2F35A5FB}" type="presParOf" srcId="{2E17DBBE-B31A-7042-96A2-BA3EA66D6206}" destId="{A851D550-45D1-AE43-9E10-E54C7D56D8A2}" srcOrd="2" destOrd="0" presId="urn:microsoft.com/office/officeart/2008/layout/LinedList"/>
    <dgm:cxn modelId="{BE6C4F17-54C8-BB4D-B520-C933B1814F14}" type="presParOf" srcId="{2E17DBBE-B31A-7042-96A2-BA3EA66D6206}" destId="{135AE853-CD56-294F-9F83-FFBEA5359DBB}" srcOrd="3" destOrd="0" presId="urn:microsoft.com/office/officeart/2008/layout/LinedList"/>
    <dgm:cxn modelId="{D2B88CF2-9968-A143-A030-8359AE993012}" type="presParOf" srcId="{135AE853-CD56-294F-9F83-FFBEA5359DBB}" destId="{1584DF94-A649-4749-AF6A-EF74849DFAA5}" srcOrd="0" destOrd="0" presId="urn:microsoft.com/office/officeart/2008/layout/LinedList"/>
    <dgm:cxn modelId="{88D2F1EA-6671-6543-9E97-595EF5FDD49F}" type="presParOf" srcId="{135AE853-CD56-294F-9F83-FFBEA5359DBB}" destId="{32449B66-F893-7A43-9764-5C6353519956}" srcOrd="1" destOrd="0" presId="urn:microsoft.com/office/officeart/2008/layout/LinedList"/>
    <dgm:cxn modelId="{DD496C97-5583-1D40-81BB-D3AD2B8F0690}" type="presParOf" srcId="{32449B66-F893-7A43-9764-5C6353519956}" destId="{3F3556D3-ABE1-8B4B-8642-B00D5C7ABB1C}" srcOrd="0" destOrd="0" presId="urn:microsoft.com/office/officeart/2008/layout/LinedList"/>
    <dgm:cxn modelId="{8A730BDD-1B04-CC4F-8C24-133E12B55831}" type="presParOf" srcId="{32449B66-F893-7A43-9764-5C6353519956}" destId="{56568498-6D33-364D-A14A-BA801999AE7B}" srcOrd="1" destOrd="0" presId="urn:microsoft.com/office/officeart/2008/layout/LinedList"/>
    <dgm:cxn modelId="{BD6C72DC-919C-3B49-A464-433E76EFCC2C}" type="presParOf" srcId="{56568498-6D33-364D-A14A-BA801999AE7B}" destId="{C19FE428-52BA-1848-93F7-1A523BEC6D69}" srcOrd="0" destOrd="0" presId="urn:microsoft.com/office/officeart/2008/layout/LinedList"/>
    <dgm:cxn modelId="{DF9AC742-3733-9645-9CC0-CEB58FAAA7DF}" type="presParOf" srcId="{56568498-6D33-364D-A14A-BA801999AE7B}" destId="{A5411A69-CB0F-E24B-AD82-54456315D3B2}" srcOrd="1" destOrd="0" presId="urn:microsoft.com/office/officeart/2008/layout/LinedList"/>
    <dgm:cxn modelId="{712BDECF-0649-1646-9821-68E10C23FA85}" type="presParOf" srcId="{56568498-6D33-364D-A14A-BA801999AE7B}" destId="{8AB849A3-8A14-744C-8E68-D994E8E9D422}" srcOrd="2" destOrd="0" presId="urn:microsoft.com/office/officeart/2008/layout/LinedList"/>
    <dgm:cxn modelId="{016D9EC7-D47C-A246-9B78-C06953ADDDE5}" type="presParOf" srcId="{8AB849A3-8A14-744C-8E68-D994E8E9D422}" destId="{A37CB31F-CF59-2F4E-B658-B145F6112D34}" srcOrd="0" destOrd="0" presId="urn:microsoft.com/office/officeart/2008/layout/LinedList"/>
    <dgm:cxn modelId="{8D387D72-B195-474A-97E3-712732617BDB}" type="presParOf" srcId="{A37CB31F-CF59-2F4E-B658-B145F6112D34}" destId="{E8227E24-072C-824D-88EA-62528E95225D}" srcOrd="0" destOrd="0" presId="urn:microsoft.com/office/officeart/2008/layout/LinedList"/>
    <dgm:cxn modelId="{3A08790E-6699-1A49-9853-1DA0BABA034F}" type="presParOf" srcId="{A37CB31F-CF59-2F4E-B658-B145F6112D34}" destId="{E7E49796-7FB0-854C-A10B-CE947648EB45}" srcOrd="1" destOrd="0" presId="urn:microsoft.com/office/officeart/2008/layout/LinedList"/>
    <dgm:cxn modelId="{EBDA95E5-274B-1244-A1C4-B34044EC12D6}" type="presParOf" srcId="{A37CB31F-CF59-2F4E-B658-B145F6112D34}" destId="{C3E488ED-0CDC-4841-9291-A6B054CE29BC}" srcOrd="2" destOrd="0" presId="urn:microsoft.com/office/officeart/2008/layout/LinedList"/>
    <dgm:cxn modelId="{D77F04BC-9E40-7B48-80D4-3EE751CA44FA}" type="presParOf" srcId="{8AB849A3-8A14-744C-8E68-D994E8E9D422}" destId="{E2BEBBD7-BA8F-494C-98B6-185B24F1C1F3}" srcOrd="1" destOrd="0" presId="urn:microsoft.com/office/officeart/2008/layout/LinedList"/>
    <dgm:cxn modelId="{9EEE256E-716E-8F46-928C-02336A53DB2C}" type="presParOf" srcId="{8AB849A3-8A14-744C-8E68-D994E8E9D422}" destId="{8B73127B-463D-3948-8A19-737BD0CDB7F6}" srcOrd="2" destOrd="0" presId="urn:microsoft.com/office/officeart/2008/layout/LinedList"/>
    <dgm:cxn modelId="{75FE0C3A-E2CE-414D-B031-4BA628B41C91}" type="presParOf" srcId="{8B73127B-463D-3948-8A19-737BD0CDB7F6}" destId="{B0279B6E-EF6D-2340-A497-5D8FF5AB5DD6}" srcOrd="0" destOrd="0" presId="urn:microsoft.com/office/officeart/2008/layout/LinedList"/>
    <dgm:cxn modelId="{8F0FA6E7-FCFC-8146-B4A6-32B35DAF1625}" type="presParOf" srcId="{8B73127B-463D-3948-8A19-737BD0CDB7F6}" destId="{72686D93-9D0B-8D4A-8B8D-C21198A0C536}" srcOrd="1" destOrd="0" presId="urn:microsoft.com/office/officeart/2008/layout/LinedList"/>
    <dgm:cxn modelId="{A3E4ABC9-93AA-1E40-8633-592D3E28820A}" type="presParOf" srcId="{8B73127B-463D-3948-8A19-737BD0CDB7F6}" destId="{A720C857-EFAF-CA4B-AB37-7F572C2A31FE}" srcOrd="2" destOrd="0" presId="urn:microsoft.com/office/officeart/2008/layout/LinedList"/>
    <dgm:cxn modelId="{9425D84F-6793-CD47-BFB3-901CA2630D47}" type="presParOf" srcId="{8AB849A3-8A14-744C-8E68-D994E8E9D422}" destId="{9A3368BB-A94C-6B40-BD71-650791DA4A72}" srcOrd="3" destOrd="0" presId="urn:microsoft.com/office/officeart/2008/layout/LinedList"/>
    <dgm:cxn modelId="{A1A67891-6A42-1948-B999-FF9807C40CCE}" type="presParOf" srcId="{8AB849A3-8A14-744C-8E68-D994E8E9D422}" destId="{20E39D6B-9877-7049-B3E7-058ACBCE4E2C}" srcOrd="4" destOrd="0" presId="urn:microsoft.com/office/officeart/2008/layout/LinedList"/>
    <dgm:cxn modelId="{C857CAE2-3830-1D43-86A3-B55E61D1B959}" type="presParOf" srcId="{20E39D6B-9877-7049-B3E7-058ACBCE4E2C}" destId="{24753595-D7A5-B843-B61C-BA97934E878D}" srcOrd="0" destOrd="0" presId="urn:microsoft.com/office/officeart/2008/layout/LinedList"/>
    <dgm:cxn modelId="{7BADDCB6-D8C7-1E41-8BF5-B273D58330A5}" type="presParOf" srcId="{20E39D6B-9877-7049-B3E7-058ACBCE4E2C}" destId="{3FA607EE-A9A6-3748-8A75-2E5BD4B9192F}" srcOrd="1" destOrd="0" presId="urn:microsoft.com/office/officeart/2008/layout/LinedList"/>
    <dgm:cxn modelId="{B1A6D287-643C-0949-AF80-D98DF328C99C}" type="presParOf" srcId="{20E39D6B-9877-7049-B3E7-058ACBCE4E2C}" destId="{478B1D5B-4BCD-4D4A-B608-002E8F8DB4F8}" srcOrd="2" destOrd="0" presId="urn:microsoft.com/office/officeart/2008/layout/LinedList"/>
    <dgm:cxn modelId="{6637A2CF-D30B-C94E-BEFC-9299C163E297}" type="presParOf" srcId="{32449B66-F893-7A43-9764-5C6353519956}" destId="{172109AE-BF88-3747-88EE-8BB1FBB8BF45}" srcOrd="2" destOrd="0" presId="urn:microsoft.com/office/officeart/2008/layout/LinedList"/>
    <dgm:cxn modelId="{C034DD83-380A-DF49-AA71-16AAEA7832A3}" type="presParOf" srcId="{32449B66-F893-7A43-9764-5C6353519956}" destId="{1A8AA15B-F3DF-4549-B39D-012A6E6FEBD7}"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809D11-E91F-4D28-BAA8-5A825101BEB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5E58BCDB-18BE-4B2D-A098-A007DD2EB733}">
      <dgm:prSet/>
      <dgm:spPr/>
      <dgm:t>
        <a:bodyPr/>
        <a:lstStyle/>
        <a:p>
          <a:r>
            <a:rPr lang="en-US"/>
            <a:t>Brief history of cultural  competence in health care</a:t>
          </a:r>
        </a:p>
      </dgm:t>
    </dgm:pt>
    <dgm:pt modelId="{F91C82AC-F81B-4157-9F2B-3E07D80450B9}" type="parTrans" cxnId="{7EBC6CC1-9AEF-4CF3-B587-B80D1396CA52}">
      <dgm:prSet/>
      <dgm:spPr/>
      <dgm:t>
        <a:bodyPr/>
        <a:lstStyle/>
        <a:p>
          <a:endParaRPr lang="en-US"/>
        </a:p>
      </dgm:t>
    </dgm:pt>
    <dgm:pt modelId="{190AD2B1-5359-4935-AA05-D6C514EA3002}" type="sibTrans" cxnId="{7EBC6CC1-9AEF-4CF3-B587-B80D1396CA52}">
      <dgm:prSet/>
      <dgm:spPr/>
      <dgm:t>
        <a:bodyPr/>
        <a:lstStyle/>
        <a:p>
          <a:endParaRPr lang="en-US"/>
        </a:p>
      </dgm:t>
    </dgm:pt>
    <dgm:pt modelId="{A62DFD25-7E49-4A18-A831-0256685BEB36}">
      <dgm:prSet/>
      <dgm:spPr/>
      <dgm:t>
        <a:bodyPr/>
        <a:lstStyle/>
        <a:p>
          <a:r>
            <a:rPr lang="en-US"/>
            <a:t>Title VI of the Civil Rights Act (1964): services  provided with the funding from the federal  government must be delivered without regard to  race, color, or national origin.</a:t>
          </a:r>
        </a:p>
      </dgm:t>
    </dgm:pt>
    <dgm:pt modelId="{CA3AB064-F755-4DC3-9E3E-24559B08AE99}" type="parTrans" cxnId="{EF983A10-CFE4-443F-8189-CC2265BAEF36}">
      <dgm:prSet/>
      <dgm:spPr/>
      <dgm:t>
        <a:bodyPr/>
        <a:lstStyle/>
        <a:p>
          <a:endParaRPr lang="en-US"/>
        </a:p>
      </dgm:t>
    </dgm:pt>
    <dgm:pt modelId="{084AB1D0-8240-4212-B494-A48FD66F299F}" type="sibTrans" cxnId="{EF983A10-CFE4-443F-8189-CC2265BAEF36}">
      <dgm:prSet/>
      <dgm:spPr/>
      <dgm:t>
        <a:bodyPr/>
        <a:lstStyle/>
        <a:p>
          <a:endParaRPr lang="en-US"/>
        </a:p>
      </dgm:t>
    </dgm:pt>
    <dgm:pt modelId="{0A9790D4-ABCB-49E8-9F9A-64E549B3A620}">
      <dgm:prSet/>
      <dgm:spPr/>
      <dgm:t>
        <a:bodyPr/>
        <a:lstStyle/>
        <a:p>
          <a:r>
            <a:rPr lang="en-US"/>
            <a:t>National Standards on Culturally and  Linguistically Appropriate Services (2001)  (Federal funding requirements:</a:t>
          </a:r>
        </a:p>
      </dgm:t>
    </dgm:pt>
    <dgm:pt modelId="{ECBBFC40-13A2-4430-B5CE-164333224D4C}" type="parTrans" cxnId="{142A5DBD-5E80-4F00-A1E5-361F974903C5}">
      <dgm:prSet/>
      <dgm:spPr/>
      <dgm:t>
        <a:bodyPr/>
        <a:lstStyle/>
        <a:p>
          <a:endParaRPr lang="en-US"/>
        </a:p>
      </dgm:t>
    </dgm:pt>
    <dgm:pt modelId="{E13A7C65-9BEF-4EAB-A5B6-4DC4063E0687}" type="sibTrans" cxnId="{142A5DBD-5E80-4F00-A1E5-361F974903C5}">
      <dgm:prSet/>
      <dgm:spPr/>
      <dgm:t>
        <a:bodyPr/>
        <a:lstStyle/>
        <a:p>
          <a:endParaRPr lang="en-US"/>
        </a:p>
      </dgm:t>
    </dgm:pt>
    <dgm:pt modelId="{62BEF586-D538-4160-91CC-A065F82093F8}">
      <dgm:prSet/>
      <dgm:spPr/>
      <dgm:t>
        <a:bodyPr/>
        <a:lstStyle/>
        <a:p>
          <a:r>
            <a:rPr lang="en-US"/>
            <a:t>Standards 4, 5, 6, 7)</a:t>
          </a:r>
        </a:p>
      </dgm:t>
    </dgm:pt>
    <dgm:pt modelId="{12070CAC-FEC5-4542-9ADF-6BD92DBEC9C1}" type="parTrans" cxnId="{196C7500-3C01-4712-A684-71FFCC4099DA}">
      <dgm:prSet/>
      <dgm:spPr/>
      <dgm:t>
        <a:bodyPr/>
        <a:lstStyle/>
        <a:p>
          <a:endParaRPr lang="en-US"/>
        </a:p>
      </dgm:t>
    </dgm:pt>
    <dgm:pt modelId="{651083C4-1D18-462B-B5B9-97F0D4EDA414}" type="sibTrans" cxnId="{196C7500-3C01-4712-A684-71FFCC4099DA}">
      <dgm:prSet/>
      <dgm:spPr/>
      <dgm:t>
        <a:bodyPr/>
        <a:lstStyle/>
        <a:p>
          <a:endParaRPr lang="en-US"/>
        </a:p>
      </dgm:t>
    </dgm:pt>
    <dgm:pt modelId="{6D372BEF-E065-B84E-9A0C-572817E1A8DF}" type="pres">
      <dgm:prSet presAssocID="{09809D11-E91F-4D28-BAA8-5A825101BEBB}" presName="linear" presStyleCnt="0">
        <dgm:presLayoutVars>
          <dgm:animLvl val="lvl"/>
          <dgm:resizeHandles val="exact"/>
        </dgm:presLayoutVars>
      </dgm:prSet>
      <dgm:spPr/>
      <dgm:t>
        <a:bodyPr/>
        <a:lstStyle/>
        <a:p>
          <a:endParaRPr lang="en-US"/>
        </a:p>
      </dgm:t>
    </dgm:pt>
    <dgm:pt modelId="{FB67542D-3358-D842-BC9A-E8C2209EBA64}" type="pres">
      <dgm:prSet presAssocID="{5E58BCDB-18BE-4B2D-A098-A007DD2EB733}" presName="parentText" presStyleLbl="node1" presStyleIdx="0" presStyleCnt="1">
        <dgm:presLayoutVars>
          <dgm:chMax val="0"/>
          <dgm:bulletEnabled val="1"/>
        </dgm:presLayoutVars>
      </dgm:prSet>
      <dgm:spPr/>
      <dgm:t>
        <a:bodyPr/>
        <a:lstStyle/>
        <a:p>
          <a:endParaRPr lang="en-US"/>
        </a:p>
      </dgm:t>
    </dgm:pt>
    <dgm:pt modelId="{C1B2F9ED-6BC5-D544-9541-6D124DD1693D}" type="pres">
      <dgm:prSet presAssocID="{5E58BCDB-18BE-4B2D-A098-A007DD2EB733}" presName="childText" presStyleLbl="revTx" presStyleIdx="0" presStyleCnt="1">
        <dgm:presLayoutVars>
          <dgm:bulletEnabled val="1"/>
        </dgm:presLayoutVars>
      </dgm:prSet>
      <dgm:spPr/>
      <dgm:t>
        <a:bodyPr/>
        <a:lstStyle/>
        <a:p>
          <a:endParaRPr lang="en-US"/>
        </a:p>
      </dgm:t>
    </dgm:pt>
  </dgm:ptLst>
  <dgm:cxnLst>
    <dgm:cxn modelId="{7EBC6CC1-9AEF-4CF3-B587-B80D1396CA52}" srcId="{09809D11-E91F-4D28-BAA8-5A825101BEBB}" destId="{5E58BCDB-18BE-4B2D-A098-A007DD2EB733}" srcOrd="0" destOrd="0" parTransId="{F91C82AC-F81B-4157-9F2B-3E07D80450B9}" sibTransId="{190AD2B1-5359-4935-AA05-D6C514EA3002}"/>
    <dgm:cxn modelId="{196C7500-3C01-4712-A684-71FFCC4099DA}" srcId="{5E58BCDB-18BE-4B2D-A098-A007DD2EB733}" destId="{62BEF586-D538-4160-91CC-A065F82093F8}" srcOrd="2" destOrd="0" parTransId="{12070CAC-FEC5-4542-9ADF-6BD92DBEC9C1}" sibTransId="{651083C4-1D18-462B-B5B9-97F0D4EDA414}"/>
    <dgm:cxn modelId="{A4672361-4D5D-4848-9FBD-C08F1D7E2970}" type="presOf" srcId="{5E58BCDB-18BE-4B2D-A098-A007DD2EB733}" destId="{FB67542D-3358-D842-BC9A-E8C2209EBA64}" srcOrd="0" destOrd="0" presId="urn:microsoft.com/office/officeart/2005/8/layout/vList2"/>
    <dgm:cxn modelId="{ABB6A63D-475C-9748-B494-F24F9B3BC682}" type="presOf" srcId="{62BEF586-D538-4160-91CC-A065F82093F8}" destId="{C1B2F9ED-6BC5-D544-9541-6D124DD1693D}" srcOrd="0" destOrd="2" presId="urn:microsoft.com/office/officeart/2005/8/layout/vList2"/>
    <dgm:cxn modelId="{A09C4132-194D-E441-A1D5-4D1319BD6FB1}" type="presOf" srcId="{0A9790D4-ABCB-49E8-9F9A-64E549B3A620}" destId="{C1B2F9ED-6BC5-D544-9541-6D124DD1693D}" srcOrd="0" destOrd="1" presId="urn:microsoft.com/office/officeart/2005/8/layout/vList2"/>
    <dgm:cxn modelId="{EF983A10-CFE4-443F-8189-CC2265BAEF36}" srcId="{5E58BCDB-18BE-4B2D-A098-A007DD2EB733}" destId="{A62DFD25-7E49-4A18-A831-0256685BEB36}" srcOrd="0" destOrd="0" parTransId="{CA3AB064-F755-4DC3-9E3E-24559B08AE99}" sibTransId="{084AB1D0-8240-4212-B494-A48FD66F299F}"/>
    <dgm:cxn modelId="{142A5DBD-5E80-4F00-A1E5-361F974903C5}" srcId="{5E58BCDB-18BE-4B2D-A098-A007DD2EB733}" destId="{0A9790D4-ABCB-49E8-9F9A-64E549B3A620}" srcOrd="1" destOrd="0" parTransId="{ECBBFC40-13A2-4430-B5CE-164333224D4C}" sibTransId="{E13A7C65-9BEF-4EAB-A5B6-4DC4063E0687}"/>
    <dgm:cxn modelId="{17D1122F-F2C3-5B49-826F-4CF7903531BD}" type="presOf" srcId="{09809D11-E91F-4D28-BAA8-5A825101BEBB}" destId="{6D372BEF-E065-B84E-9A0C-572817E1A8DF}" srcOrd="0" destOrd="0" presId="urn:microsoft.com/office/officeart/2005/8/layout/vList2"/>
    <dgm:cxn modelId="{4A09D982-63B2-0540-94B3-9C47EDA16BF9}" type="presOf" srcId="{A62DFD25-7E49-4A18-A831-0256685BEB36}" destId="{C1B2F9ED-6BC5-D544-9541-6D124DD1693D}" srcOrd="0" destOrd="0" presId="urn:microsoft.com/office/officeart/2005/8/layout/vList2"/>
    <dgm:cxn modelId="{FAC9A202-935B-954F-9092-9BD931B3330D}" type="presParOf" srcId="{6D372BEF-E065-B84E-9A0C-572817E1A8DF}" destId="{FB67542D-3358-D842-BC9A-E8C2209EBA64}" srcOrd="0" destOrd="0" presId="urn:microsoft.com/office/officeart/2005/8/layout/vList2"/>
    <dgm:cxn modelId="{C58549F0-4800-8B43-A1D7-96ACC1856B0E}" type="presParOf" srcId="{6D372BEF-E065-B84E-9A0C-572817E1A8DF}" destId="{C1B2F9ED-6BC5-D544-9541-6D124DD1693D}"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0641A01-D488-4558-8EFB-094984527BE7}"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8B9ACA6F-2504-4D9D-AFA7-5F0309156D85}">
      <dgm:prSet/>
      <dgm:spPr/>
      <dgm:t>
        <a:bodyPr/>
        <a:lstStyle/>
        <a:p>
          <a:r>
            <a:rPr lang="en-US" dirty="0"/>
            <a:t>Brief history of cultural  competence in health care</a:t>
          </a:r>
        </a:p>
      </dgm:t>
    </dgm:pt>
    <dgm:pt modelId="{35729D7D-7D3F-450A-B8A3-92D05ECA0721}" type="parTrans" cxnId="{FDD721ED-BCE2-47CF-8160-A17542260B36}">
      <dgm:prSet/>
      <dgm:spPr/>
      <dgm:t>
        <a:bodyPr/>
        <a:lstStyle/>
        <a:p>
          <a:endParaRPr lang="en-US"/>
        </a:p>
      </dgm:t>
    </dgm:pt>
    <dgm:pt modelId="{676BBBD5-B1E3-4787-B397-76BABA0F38E4}" type="sibTrans" cxnId="{FDD721ED-BCE2-47CF-8160-A17542260B36}">
      <dgm:prSet/>
      <dgm:spPr/>
      <dgm:t>
        <a:bodyPr/>
        <a:lstStyle/>
        <a:p>
          <a:endParaRPr lang="en-US"/>
        </a:p>
      </dgm:t>
    </dgm:pt>
    <dgm:pt modelId="{62A22742-0D96-4F4E-A543-0ADAF1A5E948}">
      <dgm:prSet/>
      <dgm:spPr/>
      <dgm:t>
        <a:bodyPr/>
        <a:lstStyle/>
        <a:p>
          <a:r>
            <a:rPr lang="en-US"/>
            <a:t>State of California:</a:t>
          </a:r>
        </a:p>
      </dgm:t>
    </dgm:pt>
    <dgm:pt modelId="{15011EDE-498D-4BAD-A254-77F530C3E38A}" type="parTrans" cxnId="{74A214C3-DE3C-4FE2-B6CC-FB3E37218960}">
      <dgm:prSet/>
      <dgm:spPr/>
      <dgm:t>
        <a:bodyPr/>
        <a:lstStyle/>
        <a:p>
          <a:endParaRPr lang="en-US"/>
        </a:p>
      </dgm:t>
    </dgm:pt>
    <dgm:pt modelId="{694114AD-4D52-4E86-B360-4BB6ED465CA6}" type="sibTrans" cxnId="{74A214C3-DE3C-4FE2-B6CC-FB3E37218960}">
      <dgm:prSet/>
      <dgm:spPr/>
      <dgm:t>
        <a:bodyPr/>
        <a:lstStyle/>
        <a:p>
          <a:endParaRPr lang="en-US"/>
        </a:p>
      </dgm:t>
    </dgm:pt>
    <dgm:pt modelId="{A3A417B0-0424-4D41-9056-E173762D5FC6}">
      <dgm:prSet/>
      <dgm:spPr/>
      <dgm:t>
        <a:bodyPr/>
        <a:lstStyle/>
        <a:p>
          <a:r>
            <a:rPr lang="en-US"/>
            <a:t>1999: California Department of Health  Services requirements for Medi-cal plans  and providers</a:t>
          </a:r>
        </a:p>
      </dgm:t>
    </dgm:pt>
    <dgm:pt modelId="{85B97CA6-C940-4B6B-9083-2FA02D933487}" type="parTrans" cxnId="{E8A9411B-D815-48E5-81F5-0901CFDB68B4}">
      <dgm:prSet/>
      <dgm:spPr/>
      <dgm:t>
        <a:bodyPr/>
        <a:lstStyle/>
        <a:p>
          <a:endParaRPr lang="en-US"/>
        </a:p>
      </dgm:t>
    </dgm:pt>
    <dgm:pt modelId="{43CBE054-1BC8-43BE-9EB8-E0C2B07A6023}" type="sibTrans" cxnId="{E8A9411B-D815-48E5-81F5-0901CFDB68B4}">
      <dgm:prSet/>
      <dgm:spPr/>
      <dgm:t>
        <a:bodyPr/>
        <a:lstStyle/>
        <a:p>
          <a:endParaRPr lang="en-US"/>
        </a:p>
      </dgm:t>
    </dgm:pt>
    <dgm:pt modelId="{8ADB6B4E-A8A4-4610-AB4A-73668F5526EA}">
      <dgm:prSet/>
      <dgm:spPr/>
      <dgm:t>
        <a:bodyPr/>
        <a:lstStyle/>
        <a:p>
          <a:r>
            <a:rPr lang="en-US" i="1"/>
            <a:t>quality interpretation and translation</a:t>
          </a:r>
          <a:endParaRPr lang="en-US"/>
        </a:p>
      </dgm:t>
    </dgm:pt>
    <dgm:pt modelId="{7F6FBFFA-2216-47C8-B9D0-786D40D0DDC6}" type="parTrans" cxnId="{8F441091-7DED-4BA0-9A9D-849DCE157EE0}">
      <dgm:prSet/>
      <dgm:spPr/>
      <dgm:t>
        <a:bodyPr/>
        <a:lstStyle/>
        <a:p>
          <a:endParaRPr lang="en-US"/>
        </a:p>
      </dgm:t>
    </dgm:pt>
    <dgm:pt modelId="{04FB6599-E57E-4B23-886B-9597C8E6E81E}" type="sibTrans" cxnId="{8F441091-7DED-4BA0-9A9D-849DCE157EE0}">
      <dgm:prSet/>
      <dgm:spPr/>
      <dgm:t>
        <a:bodyPr/>
        <a:lstStyle/>
        <a:p>
          <a:endParaRPr lang="en-US"/>
        </a:p>
      </dgm:t>
    </dgm:pt>
    <dgm:pt modelId="{4AC24457-610A-475A-BA3B-310ED63E679E}">
      <dgm:prSet/>
      <dgm:spPr/>
      <dgm:t>
        <a:bodyPr/>
        <a:lstStyle/>
        <a:p>
          <a:r>
            <a:rPr lang="en-US" i="1"/>
            <a:t>needs assessments</a:t>
          </a:r>
          <a:endParaRPr lang="en-US"/>
        </a:p>
      </dgm:t>
    </dgm:pt>
    <dgm:pt modelId="{2C30BC2E-CB5A-4FA8-A826-500060AEFAC0}" type="parTrans" cxnId="{D9935F90-1364-492C-B8A1-3DD1A305AF24}">
      <dgm:prSet/>
      <dgm:spPr/>
      <dgm:t>
        <a:bodyPr/>
        <a:lstStyle/>
        <a:p>
          <a:endParaRPr lang="en-US"/>
        </a:p>
      </dgm:t>
    </dgm:pt>
    <dgm:pt modelId="{E1326D03-66E3-4618-BD49-5DCADA7A434E}" type="sibTrans" cxnId="{D9935F90-1364-492C-B8A1-3DD1A305AF24}">
      <dgm:prSet/>
      <dgm:spPr/>
      <dgm:t>
        <a:bodyPr/>
        <a:lstStyle/>
        <a:p>
          <a:endParaRPr lang="en-US"/>
        </a:p>
      </dgm:t>
    </dgm:pt>
    <dgm:pt modelId="{BD4DF49F-D33F-4F00-AAA4-BBE2C4A0B709}">
      <dgm:prSet/>
      <dgm:spPr/>
      <dgm:t>
        <a:bodyPr/>
        <a:lstStyle/>
        <a:p>
          <a:r>
            <a:rPr lang="en-US" i="1"/>
            <a:t>cultural competence training</a:t>
          </a:r>
          <a:endParaRPr lang="en-US"/>
        </a:p>
      </dgm:t>
    </dgm:pt>
    <dgm:pt modelId="{B7BC1302-8818-45E5-B16A-917A44B48119}" type="parTrans" cxnId="{C48ACA63-86BA-4FE5-9A6B-C59171736A41}">
      <dgm:prSet/>
      <dgm:spPr/>
      <dgm:t>
        <a:bodyPr/>
        <a:lstStyle/>
        <a:p>
          <a:endParaRPr lang="en-US"/>
        </a:p>
      </dgm:t>
    </dgm:pt>
    <dgm:pt modelId="{8E233FC2-96A9-46C4-B99A-835D9D8E8F17}" type="sibTrans" cxnId="{C48ACA63-86BA-4FE5-9A6B-C59171736A41}">
      <dgm:prSet/>
      <dgm:spPr/>
      <dgm:t>
        <a:bodyPr/>
        <a:lstStyle/>
        <a:p>
          <a:endParaRPr lang="en-US"/>
        </a:p>
      </dgm:t>
    </dgm:pt>
    <dgm:pt modelId="{CCAE97BC-9349-4EF4-B8E9-FD6E0D9E1321}">
      <dgm:prSet/>
      <dgm:spPr/>
      <dgm:t>
        <a:bodyPr/>
        <a:lstStyle/>
        <a:p>
          <a:r>
            <a:rPr lang="en-US" i="1"/>
            <a:t>community input</a:t>
          </a:r>
          <a:endParaRPr lang="en-US"/>
        </a:p>
      </dgm:t>
    </dgm:pt>
    <dgm:pt modelId="{1E5C84F5-83AD-41A4-B33E-323416DACF08}" type="parTrans" cxnId="{6CE18D22-2C16-48F6-8255-97F6DCC5142D}">
      <dgm:prSet/>
      <dgm:spPr/>
      <dgm:t>
        <a:bodyPr/>
        <a:lstStyle/>
        <a:p>
          <a:endParaRPr lang="en-US"/>
        </a:p>
      </dgm:t>
    </dgm:pt>
    <dgm:pt modelId="{F4F41F9A-392F-4BF7-A4B4-815B16C1AAA6}" type="sibTrans" cxnId="{6CE18D22-2C16-48F6-8255-97F6DCC5142D}">
      <dgm:prSet/>
      <dgm:spPr/>
      <dgm:t>
        <a:bodyPr/>
        <a:lstStyle/>
        <a:p>
          <a:endParaRPr lang="en-US"/>
        </a:p>
      </dgm:t>
    </dgm:pt>
    <dgm:pt modelId="{459852F4-BC0F-1044-8D05-5F0D2F776651}" type="pres">
      <dgm:prSet presAssocID="{10641A01-D488-4558-8EFB-094984527BE7}" presName="vert0" presStyleCnt="0">
        <dgm:presLayoutVars>
          <dgm:dir/>
          <dgm:animOne val="branch"/>
          <dgm:animLvl val="lvl"/>
        </dgm:presLayoutVars>
      </dgm:prSet>
      <dgm:spPr/>
      <dgm:t>
        <a:bodyPr/>
        <a:lstStyle/>
        <a:p>
          <a:endParaRPr lang="en-US"/>
        </a:p>
      </dgm:t>
    </dgm:pt>
    <dgm:pt modelId="{28D2C5AB-1AEB-734B-B791-47AEEE106E57}" type="pres">
      <dgm:prSet presAssocID="{8B9ACA6F-2504-4D9D-AFA7-5F0309156D85}" presName="thickLine" presStyleLbl="alignNode1" presStyleIdx="0" presStyleCnt="2"/>
      <dgm:spPr/>
    </dgm:pt>
    <dgm:pt modelId="{5AA81A3C-C283-6C47-9403-B92B23FD1F18}" type="pres">
      <dgm:prSet presAssocID="{8B9ACA6F-2504-4D9D-AFA7-5F0309156D85}" presName="horz1" presStyleCnt="0"/>
      <dgm:spPr/>
    </dgm:pt>
    <dgm:pt modelId="{FA501E9A-5411-F144-9CC7-6E859C91A15D}" type="pres">
      <dgm:prSet presAssocID="{8B9ACA6F-2504-4D9D-AFA7-5F0309156D85}" presName="tx1" presStyleLbl="revTx" presStyleIdx="0" presStyleCnt="7"/>
      <dgm:spPr/>
      <dgm:t>
        <a:bodyPr/>
        <a:lstStyle/>
        <a:p>
          <a:endParaRPr lang="en-US"/>
        </a:p>
      </dgm:t>
    </dgm:pt>
    <dgm:pt modelId="{1D2260AC-ED7B-3644-99B2-72601B0333D3}" type="pres">
      <dgm:prSet presAssocID="{8B9ACA6F-2504-4D9D-AFA7-5F0309156D85}" presName="vert1" presStyleCnt="0"/>
      <dgm:spPr/>
    </dgm:pt>
    <dgm:pt modelId="{8745DCD0-43C8-A84A-8F35-8D66EE7185F5}" type="pres">
      <dgm:prSet presAssocID="{62A22742-0D96-4F4E-A543-0ADAF1A5E948}" presName="thickLine" presStyleLbl="alignNode1" presStyleIdx="1" presStyleCnt="2"/>
      <dgm:spPr/>
    </dgm:pt>
    <dgm:pt modelId="{AEF03D23-FE36-B94E-916E-95EE244B910B}" type="pres">
      <dgm:prSet presAssocID="{62A22742-0D96-4F4E-A543-0ADAF1A5E948}" presName="horz1" presStyleCnt="0"/>
      <dgm:spPr/>
    </dgm:pt>
    <dgm:pt modelId="{16529B25-9FC2-6243-AFEE-F2D5724C79EC}" type="pres">
      <dgm:prSet presAssocID="{62A22742-0D96-4F4E-A543-0ADAF1A5E948}" presName="tx1" presStyleLbl="revTx" presStyleIdx="1" presStyleCnt="7"/>
      <dgm:spPr/>
      <dgm:t>
        <a:bodyPr/>
        <a:lstStyle/>
        <a:p>
          <a:endParaRPr lang="en-US"/>
        </a:p>
      </dgm:t>
    </dgm:pt>
    <dgm:pt modelId="{AC8A12BC-9B70-0F4D-A442-C830932DBCF3}" type="pres">
      <dgm:prSet presAssocID="{62A22742-0D96-4F4E-A543-0ADAF1A5E948}" presName="vert1" presStyleCnt="0"/>
      <dgm:spPr/>
    </dgm:pt>
    <dgm:pt modelId="{EF29DF81-7124-E34B-B0E4-C3C37D73CB68}" type="pres">
      <dgm:prSet presAssocID="{A3A417B0-0424-4D41-9056-E173762D5FC6}" presName="vertSpace2a" presStyleCnt="0"/>
      <dgm:spPr/>
    </dgm:pt>
    <dgm:pt modelId="{1855D29F-05E5-AA47-9EDC-E598B29E5A95}" type="pres">
      <dgm:prSet presAssocID="{A3A417B0-0424-4D41-9056-E173762D5FC6}" presName="horz2" presStyleCnt="0"/>
      <dgm:spPr/>
    </dgm:pt>
    <dgm:pt modelId="{64F8B6DB-CE6F-DC45-AD7E-5C4EEA02FAD3}" type="pres">
      <dgm:prSet presAssocID="{A3A417B0-0424-4D41-9056-E173762D5FC6}" presName="horzSpace2" presStyleCnt="0"/>
      <dgm:spPr/>
    </dgm:pt>
    <dgm:pt modelId="{D1E08A1B-4B4D-5E48-84AD-0A812819F44E}" type="pres">
      <dgm:prSet presAssocID="{A3A417B0-0424-4D41-9056-E173762D5FC6}" presName="tx2" presStyleLbl="revTx" presStyleIdx="2" presStyleCnt="7"/>
      <dgm:spPr/>
      <dgm:t>
        <a:bodyPr/>
        <a:lstStyle/>
        <a:p>
          <a:endParaRPr lang="en-US"/>
        </a:p>
      </dgm:t>
    </dgm:pt>
    <dgm:pt modelId="{4F9874F0-EDB0-FE4E-AA06-177B1F9ECD4B}" type="pres">
      <dgm:prSet presAssocID="{A3A417B0-0424-4D41-9056-E173762D5FC6}" presName="vert2" presStyleCnt="0"/>
      <dgm:spPr/>
    </dgm:pt>
    <dgm:pt modelId="{F6B1277E-F8D8-F845-87B7-976D8168BCFE}" type="pres">
      <dgm:prSet presAssocID="{8ADB6B4E-A8A4-4610-AB4A-73668F5526EA}" presName="horz3" presStyleCnt="0"/>
      <dgm:spPr/>
    </dgm:pt>
    <dgm:pt modelId="{D8836CD4-A179-1048-9AD5-5768120E314E}" type="pres">
      <dgm:prSet presAssocID="{8ADB6B4E-A8A4-4610-AB4A-73668F5526EA}" presName="horzSpace3" presStyleCnt="0"/>
      <dgm:spPr/>
    </dgm:pt>
    <dgm:pt modelId="{A2DE076A-E5F8-B745-B213-4AEC93B385CC}" type="pres">
      <dgm:prSet presAssocID="{8ADB6B4E-A8A4-4610-AB4A-73668F5526EA}" presName="tx3" presStyleLbl="revTx" presStyleIdx="3" presStyleCnt="7"/>
      <dgm:spPr/>
      <dgm:t>
        <a:bodyPr/>
        <a:lstStyle/>
        <a:p>
          <a:endParaRPr lang="en-US"/>
        </a:p>
      </dgm:t>
    </dgm:pt>
    <dgm:pt modelId="{3E68B44A-4320-7D4A-9F16-5B38E3F5EED4}" type="pres">
      <dgm:prSet presAssocID="{8ADB6B4E-A8A4-4610-AB4A-73668F5526EA}" presName="vert3" presStyleCnt="0"/>
      <dgm:spPr/>
    </dgm:pt>
    <dgm:pt modelId="{A7658E63-E96B-0E41-AC82-71152BAE60A6}" type="pres">
      <dgm:prSet presAssocID="{04FB6599-E57E-4B23-886B-9597C8E6E81E}" presName="thinLine3" presStyleLbl="callout" presStyleIdx="0" presStyleCnt="4"/>
      <dgm:spPr/>
    </dgm:pt>
    <dgm:pt modelId="{86F3EC0C-FEC2-054E-B4A0-5A7DB35FBF4B}" type="pres">
      <dgm:prSet presAssocID="{4AC24457-610A-475A-BA3B-310ED63E679E}" presName="horz3" presStyleCnt="0"/>
      <dgm:spPr/>
    </dgm:pt>
    <dgm:pt modelId="{34FA2D4C-2DC0-1743-9FB4-A5BE09FC446A}" type="pres">
      <dgm:prSet presAssocID="{4AC24457-610A-475A-BA3B-310ED63E679E}" presName="horzSpace3" presStyleCnt="0"/>
      <dgm:spPr/>
    </dgm:pt>
    <dgm:pt modelId="{F454D18A-51EE-4444-B0AA-747A9776500E}" type="pres">
      <dgm:prSet presAssocID="{4AC24457-610A-475A-BA3B-310ED63E679E}" presName="tx3" presStyleLbl="revTx" presStyleIdx="4" presStyleCnt="7"/>
      <dgm:spPr/>
      <dgm:t>
        <a:bodyPr/>
        <a:lstStyle/>
        <a:p>
          <a:endParaRPr lang="en-US"/>
        </a:p>
      </dgm:t>
    </dgm:pt>
    <dgm:pt modelId="{AA6779FC-3298-874B-A71B-7B0C54AD8FE8}" type="pres">
      <dgm:prSet presAssocID="{4AC24457-610A-475A-BA3B-310ED63E679E}" presName="vert3" presStyleCnt="0"/>
      <dgm:spPr/>
    </dgm:pt>
    <dgm:pt modelId="{D92E7AA9-785D-1B45-B67A-3910683A811D}" type="pres">
      <dgm:prSet presAssocID="{E1326D03-66E3-4618-BD49-5DCADA7A434E}" presName="thinLine3" presStyleLbl="callout" presStyleIdx="1" presStyleCnt="4"/>
      <dgm:spPr/>
    </dgm:pt>
    <dgm:pt modelId="{BF7A1E7A-2D06-7948-88C7-576D11FE8AA8}" type="pres">
      <dgm:prSet presAssocID="{BD4DF49F-D33F-4F00-AAA4-BBE2C4A0B709}" presName="horz3" presStyleCnt="0"/>
      <dgm:spPr/>
    </dgm:pt>
    <dgm:pt modelId="{66608EFF-D4CD-B245-BCAC-4F9CD18E1249}" type="pres">
      <dgm:prSet presAssocID="{BD4DF49F-D33F-4F00-AAA4-BBE2C4A0B709}" presName="horzSpace3" presStyleCnt="0"/>
      <dgm:spPr/>
    </dgm:pt>
    <dgm:pt modelId="{370D6D2C-8156-9145-B834-C9217588D22B}" type="pres">
      <dgm:prSet presAssocID="{BD4DF49F-D33F-4F00-AAA4-BBE2C4A0B709}" presName="tx3" presStyleLbl="revTx" presStyleIdx="5" presStyleCnt="7"/>
      <dgm:spPr/>
      <dgm:t>
        <a:bodyPr/>
        <a:lstStyle/>
        <a:p>
          <a:endParaRPr lang="en-US"/>
        </a:p>
      </dgm:t>
    </dgm:pt>
    <dgm:pt modelId="{88A6F3F5-7A4B-AB44-BD54-337260165D23}" type="pres">
      <dgm:prSet presAssocID="{BD4DF49F-D33F-4F00-AAA4-BBE2C4A0B709}" presName="vert3" presStyleCnt="0"/>
      <dgm:spPr/>
    </dgm:pt>
    <dgm:pt modelId="{2397489E-FA0F-7849-A5E5-D38FD15DCD51}" type="pres">
      <dgm:prSet presAssocID="{8E233FC2-96A9-46C4-B99A-835D9D8E8F17}" presName="thinLine3" presStyleLbl="callout" presStyleIdx="2" presStyleCnt="4"/>
      <dgm:spPr/>
    </dgm:pt>
    <dgm:pt modelId="{E6F662AB-69C9-0649-A979-D4B9586FB37B}" type="pres">
      <dgm:prSet presAssocID="{CCAE97BC-9349-4EF4-B8E9-FD6E0D9E1321}" presName="horz3" presStyleCnt="0"/>
      <dgm:spPr/>
    </dgm:pt>
    <dgm:pt modelId="{DFC75A05-ABE4-E443-8233-C19C368AB7C3}" type="pres">
      <dgm:prSet presAssocID="{CCAE97BC-9349-4EF4-B8E9-FD6E0D9E1321}" presName="horzSpace3" presStyleCnt="0"/>
      <dgm:spPr/>
    </dgm:pt>
    <dgm:pt modelId="{021335AD-FD9E-A445-ABD6-73DD55900669}" type="pres">
      <dgm:prSet presAssocID="{CCAE97BC-9349-4EF4-B8E9-FD6E0D9E1321}" presName="tx3" presStyleLbl="revTx" presStyleIdx="6" presStyleCnt="7"/>
      <dgm:spPr/>
      <dgm:t>
        <a:bodyPr/>
        <a:lstStyle/>
        <a:p>
          <a:endParaRPr lang="en-US"/>
        </a:p>
      </dgm:t>
    </dgm:pt>
    <dgm:pt modelId="{EDB09016-91A4-B34F-AFEB-832B7E9210B4}" type="pres">
      <dgm:prSet presAssocID="{CCAE97BC-9349-4EF4-B8E9-FD6E0D9E1321}" presName="vert3" presStyleCnt="0"/>
      <dgm:spPr/>
    </dgm:pt>
    <dgm:pt modelId="{DD907603-8BC8-4341-A298-F7E6D03390D9}" type="pres">
      <dgm:prSet presAssocID="{A3A417B0-0424-4D41-9056-E173762D5FC6}" presName="thinLine2b" presStyleLbl="callout" presStyleIdx="3" presStyleCnt="4"/>
      <dgm:spPr/>
    </dgm:pt>
    <dgm:pt modelId="{4000F9F7-203A-F94A-85E1-EB7A47A08573}" type="pres">
      <dgm:prSet presAssocID="{A3A417B0-0424-4D41-9056-E173762D5FC6}" presName="vertSpace2b" presStyleCnt="0"/>
      <dgm:spPr/>
    </dgm:pt>
  </dgm:ptLst>
  <dgm:cxnLst>
    <dgm:cxn modelId="{D9935F90-1364-492C-B8A1-3DD1A305AF24}" srcId="{A3A417B0-0424-4D41-9056-E173762D5FC6}" destId="{4AC24457-610A-475A-BA3B-310ED63E679E}" srcOrd="1" destOrd="0" parTransId="{2C30BC2E-CB5A-4FA8-A826-500060AEFAC0}" sibTransId="{E1326D03-66E3-4618-BD49-5DCADA7A434E}"/>
    <dgm:cxn modelId="{794CCBD9-8763-004F-B272-52D39D9CB22C}" type="presOf" srcId="{CCAE97BC-9349-4EF4-B8E9-FD6E0D9E1321}" destId="{021335AD-FD9E-A445-ABD6-73DD55900669}" srcOrd="0" destOrd="0" presId="urn:microsoft.com/office/officeart/2008/layout/LinedList"/>
    <dgm:cxn modelId="{FDD721ED-BCE2-47CF-8160-A17542260B36}" srcId="{10641A01-D488-4558-8EFB-094984527BE7}" destId="{8B9ACA6F-2504-4D9D-AFA7-5F0309156D85}" srcOrd="0" destOrd="0" parTransId="{35729D7D-7D3F-450A-B8A3-92D05ECA0721}" sibTransId="{676BBBD5-B1E3-4787-B397-76BABA0F38E4}"/>
    <dgm:cxn modelId="{1D3598A1-6C8D-5842-AD5E-59A7E14C1B1A}" type="presOf" srcId="{8B9ACA6F-2504-4D9D-AFA7-5F0309156D85}" destId="{FA501E9A-5411-F144-9CC7-6E859C91A15D}" srcOrd="0" destOrd="0" presId="urn:microsoft.com/office/officeart/2008/layout/LinedList"/>
    <dgm:cxn modelId="{2A455BD8-917F-824D-9C26-D192251AE3AD}" type="presOf" srcId="{A3A417B0-0424-4D41-9056-E173762D5FC6}" destId="{D1E08A1B-4B4D-5E48-84AD-0A812819F44E}" srcOrd="0" destOrd="0" presId="urn:microsoft.com/office/officeart/2008/layout/LinedList"/>
    <dgm:cxn modelId="{E8A9411B-D815-48E5-81F5-0901CFDB68B4}" srcId="{62A22742-0D96-4F4E-A543-0ADAF1A5E948}" destId="{A3A417B0-0424-4D41-9056-E173762D5FC6}" srcOrd="0" destOrd="0" parTransId="{85B97CA6-C940-4B6B-9083-2FA02D933487}" sibTransId="{43CBE054-1BC8-43BE-9EB8-E0C2B07A6023}"/>
    <dgm:cxn modelId="{8F441091-7DED-4BA0-9A9D-849DCE157EE0}" srcId="{A3A417B0-0424-4D41-9056-E173762D5FC6}" destId="{8ADB6B4E-A8A4-4610-AB4A-73668F5526EA}" srcOrd="0" destOrd="0" parTransId="{7F6FBFFA-2216-47C8-B9D0-786D40D0DDC6}" sibTransId="{04FB6599-E57E-4B23-886B-9597C8E6E81E}"/>
    <dgm:cxn modelId="{74A214C3-DE3C-4FE2-B6CC-FB3E37218960}" srcId="{10641A01-D488-4558-8EFB-094984527BE7}" destId="{62A22742-0D96-4F4E-A543-0ADAF1A5E948}" srcOrd="1" destOrd="0" parTransId="{15011EDE-498D-4BAD-A254-77F530C3E38A}" sibTransId="{694114AD-4D52-4E86-B360-4BB6ED465CA6}"/>
    <dgm:cxn modelId="{7E11F7A5-93A7-9E4B-8E4F-BC04D3410AEE}" type="presOf" srcId="{10641A01-D488-4558-8EFB-094984527BE7}" destId="{459852F4-BC0F-1044-8D05-5F0D2F776651}" srcOrd="0" destOrd="0" presId="urn:microsoft.com/office/officeart/2008/layout/LinedList"/>
    <dgm:cxn modelId="{7F03859A-B056-C149-85E8-A5931371A82D}" type="presOf" srcId="{4AC24457-610A-475A-BA3B-310ED63E679E}" destId="{F454D18A-51EE-4444-B0AA-747A9776500E}" srcOrd="0" destOrd="0" presId="urn:microsoft.com/office/officeart/2008/layout/LinedList"/>
    <dgm:cxn modelId="{6CE18D22-2C16-48F6-8255-97F6DCC5142D}" srcId="{A3A417B0-0424-4D41-9056-E173762D5FC6}" destId="{CCAE97BC-9349-4EF4-B8E9-FD6E0D9E1321}" srcOrd="3" destOrd="0" parTransId="{1E5C84F5-83AD-41A4-B33E-323416DACF08}" sibTransId="{F4F41F9A-392F-4BF7-A4B4-815B16C1AAA6}"/>
    <dgm:cxn modelId="{C48ACA63-86BA-4FE5-9A6B-C59171736A41}" srcId="{A3A417B0-0424-4D41-9056-E173762D5FC6}" destId="{BD4DF49F-D33F-4F00-AAA4-BBE2C4A0B709}" srcOrd="2" destOrd="0" parTransId="{B7BC1302-8818-45E5-B16A-917A44B48119}" sibTransId="{8E233FC2-96A9-46C4-B99A-835D9D8E8F17}"/>
    <dgm:cxn modelId="{52213B2B-5F61-F84F-B2EB-1FA5E98C9C40}" type="presOf" srcId="{62A22742-0D96-4F4E-A543-0ADAF1A5E948}" destId="{16529B25-9FC2-6243-AFEE-F2D5724C79EC}" srcOrd="0" destOrd="0" presId="urn:microsoft.com/office/officeart/2008/layout/LinedList"/>
    <dgm:cxn modelId="{87FBFAB0-31AD-E84E-A2A8-97B1D4C82471}" type="presOf" srcId="{BD4DF49F-D33F-4F00-AAA4-BBE2C4A0B709}" destId="{370D6D2C-8156-9145-B834-C9217588D22B}" srcOrd="0" destOrd="0" presId="urn:microsoft.com/office/officeart/2008/layout/LinedList"/>
    <dgm:cxn modelId="{23C54AE0-8665-4D46-BD77-CEC40ACCFFC4}" type="presOf" srcId="{8ADB6B4E-A8A4-4610-AB4A-73668F5526EA}" destId="{A2DE076A-E5F8-B745-B213-4AEC93B385CC}" srcOrd="0" destOrd="0" presId="urn:microsoft.com/office/officeart/2008/layout/LinedList"/>
    <dgm:cxn modelId="{C3A15437-08F9-D24F-A5DD-E439DC929EF0}" type="presParOf" srcId="{459852F4-BC0F-1044-8D05-5F0D2F776651}" destId="{28D2C5AB-1AEB-734B-B791-47AEEE106E57}" srcOrd="0" destOrd="0" presId="urn:microsoft.com/office/officeart/2008/layout/LinedList"/>
    <dgm:cxn modelId="{CEA83B42-B03B-4648-8943-19663554071A}" type="presParOf" srcId="{459852F4-BC0F-1044-8D05-5F0D2F776651}" destId="{5AA81A3C-C283-6C47-9403-B92B23FD1F18}" srcOrd="1" destOrd="0" presId="urn:microsoft.com/office/officeart/2008/layout/LinedList"/>
    <dgm:cxn modelId="{4E28F40E-AF9B-2147-AA40-ABBC23862057}" type="presParOf" srcId="{5AA81A3C-C283-6C47-9403-B92B23FD1F18}" destId="{FA501E9A-5411-F144-9CC7-6E859C91A15D}" srcOrd="0" destOrd="0" presId="urn:microsoft.com/office/officeart/2008/layout/LinedList"/>
    <dgm:cxn modelId="{DED58077-6B93-B74C-A098-3DAD514C4A6B}" type="presParOf" srcId="{5AA81A3C-C283-6C47-9403-B92B23FD1F18}" destId="{1D2260AC-ED7B-3644-99B2-72601B0333D3}" srcOrd="1" destOrd="0" presId="urn:microsoft.com/office/officeart/2008/layout/LinedList"/>
    <dgm:cxn modelId="{73C49B9E-5E13-9248-AB2B-8842F14167EC}" type="presParOf" srcId="{459852F4-BC0F-1044-8D05-5F0D2F776651}" destId="{8745DCD0-43C8-A84A-8F35-8D66EE7185F5}" srcOrd="2" destOrd="0" presId="urn:microsoft.com/office/officeart/2008/layout/LinedList"/>
    <dgm:cxn modelId="{8E7F526C-7D3C-1140-B6F3-191B921F0C90}" type="presParOf" srcId="{459852F4-BC0F-1044-8D05-5F0D2F776651}" destId="{AEF03D23-FE36-B94E-916E-95EE244B910B}" srcOrd="3" destOrd="0" presId="urn:microsoft.com/office/officeart/2008/layout/LinedList"/>
    <dgm:cxn modelId="{2FDED1B4-365A-EC43-918B-D14C5BFD0CBF}" type="presParOf" srcId="{AEF03D23-FE36-B94E-916E-95EE244B910B}" destId="{16529B25-9FC2-6243-AFEE-F2D5724C79EC}" srcOrd="0" destOrd="0" presId="urn:microsoft.com/office/officeart/2008/layout/LinedList"/>
    <dgm:cxn modelId="{C48C929E-3149-CB4E-914C-723C70909131}" type="presParOf" srcId="{AEF03D23-FE36-B94E-916E-95EE244B910B}" destId="{AC8A12BC-9B70-0F4D-A442-C830932DBCF3}" srcOrd="1" destOrd="0" presId="urn:microsoft.com/office/officeart/2008/layout/LinedList"/>
    <dgm:cxn modelId="{78C37114-D43B-1C41-A584-87EA806BD1EE}" type="presParOf" srcId="{AC8A12BC-9B70-0F4D-A442-C830932DBCF3}" destId="{EF29DF81-7124-E34B-B0E4-C3C37D73CB68}" srcOrd="0" destOrd="0" presId="urn:microsoft.com/office/officeart/2008/layout/LinedList"/>
    <dgm:cxn modelId="{C58EF8EC-29F3-3D45-A086-49BCA765D523}" type="presParOf" srcId="{AC8A12BC-9B70-0F4D-A442-C830932DBCF3}" destId="{1855D29F-05E5-AA47-9EDC-E598B29E5A95}" srcOrd="1" destOrd="0" presId="urn:microsoft.com/office/officeart/2008/layout/LinedList"/>
    <dgm:cxn modelId="{8A691309-1E4B-DA46-A3E4-CEF918F25D7D}" type="presParOf" srcId="{1855D29F-05E5-AA47-9EDC-E598B29E5A95}" destId="{64F8B6DB-CE6F-DC45-AD7E-5C4EEA02FAD3}" srcOrd="0" destOrd="0" presId="urn:microsoft.com/office/officeart/2008/layout/LinedList"/>
    <dgm:cxn modelId="{AEAA7CBF-F3A7-9C4B-BC4A-C5D6F64ECD5B}" type="presParOf" srcId="{1855D29F-05E5-AA47-9EDC-E598B29E5A95}" destId="{D1E08A1B-4B4D-5E48-84AD-0A812819F44E}" srcOrd="1" destOrd="0" presId="urn:microsoft.com/office/officeart/2008/layout/LinedList"/>
    <dgm:cxn modelId="{DD518294-4E40-1641-AC09-ACE24A897950}" type="presParOf" srcId="{1855D29F-05E5-AA47-9EDC-E598B29E5A95}" destId="{4F9874F0-EDB0-FE4E-AA06-177B1F9ECD4B}" srcOrd="2" destOrd="0" presId="urn:microsoft.com/office/officeart/2008/layout/LinedList"/>
    <dgm:cxn modelId="{6E2F4685-D19C-3645-8858-F54F40194DB4}" type="presParOf" srcId="{4F9874F0-EDB0-FE4E-AA06-177B1F9ECD4B}" destId="{F6B1277E-F8D8-F845-87B7-976D8168BCFE}" srcOrd="0" destOrd="0" presId="urn:microsoft.com/office/officeart/2008/layout/LinedList"/>
    <dgm:cxn modelId="{3294B0F9-CC65-D947-AEF6-0956FE6CC112}" type="presParOf" srcId="{F6B1277E-F8D8-F845-87B7-976D8168BCFE}" destId="{D8836CD4-A179-1048-9AD5-5768120E314E}" srcOrd="0" destOrd="0" presId="urn:microsoft.com/office/officeart/2008/layout/LinedList"/>
    <dgm:cxn modelId="{923785C1-5FB5-D74A-BBD2-58768A648127}" type="presParOf" srcId="{F6B1277E-F8D8-F845-87B7-976D8168BCFE}" destId="{A2DE076A-E5F8-B745-B213-4AEC93B385CC}" srcOrd="1" destOrd="0" presId="urn:microsoft.com/office/officeart/2008/layout/LinedList"/>
    <dgm:cxn modelId="{B696162D-1A09-8D4A-B0DB-98AFB4469905}" type="presParOf" srcId="{F6B1277E-F8D8-F845-87B7-976D8168BCFE}" destId="{3E68B44A-4320-7D4A-9F16-5B38E3F5EED4}" srcOrd="2" destOrd="0" presId="urn:microsoft.com/office/officeart/2008/layout/LinedList"/>
    <dgm:cxn modelId="{50D40E41-2244-024D-B918-47E3CA1825E6}" type="presParOf" srcId="{4F9874F0-EDB0-FE4E-AA06-177B1F9ECD4B}" destId="{A7658E63-E96B-0E41-AC82-71152BAE60A6}" srcOrd="1" destOrd="0" presId="urn:microsoft.com/office/officeart/2008/layout/LinedList"/>
    <dgm:cxn modelId="{EE6EA04C-24DB-6D40-89C3-939048DB5CB4}" type="presParOf" srcId="{4F9874F0-EDB0-FE4E-AA06-177B1F9ECD4B}" destId="{86F3EC0C-FEC2-054E-B4A0-5A7DB35FBF4B}" srcOrd="2" destOrd="0" presId="urn:microsoft.com/office/officeart/2008/layout/LinedList"/>
    <dgm:cxn modelId="{C983E22C-7DA6-884A-A5BC-94DB35652A1A}" type="presParOf" srcId="{86F3EC0C-FEC2-054E-B4A0-5A7DB35FBF4B}" destId="{34FA2D4C-2DC0-1743-9FB4-A5BE09FC446A}" srcOrd="0" destOrd="0" presId="urn:microsoft.com/office/officeart/2008/layout/LinedList"/>
    <dgm:cxn modelId="{20CFC5E6-9B79-B446-92FA-562ED6F06098}" type="presParOf" srcId="{86F3EC0C-FEC2-054E-B4A0-5A7DB35FBF4B}" destId="{F454D18A-51EE-4444-B0AA-747A9776500E}" srcOrd="1" destOrd="0" presId="urn:microsoft.com/office/officeart/2008/layout/LinedList"/>
    <dgm:cxn modelId="{686E2417-EE2D-474E-BBAD-885A6F604670}" type="presParOf" srcId="{86F3EC0C-FEC2-054E-B4A0-5A7DB35FBF4B}" destId="{AA6779FC-3298-874B-A71B-7B0C54AD8FE8}" srcOrd="2" destOrd="0" presId="urn:microsoft.com/office/officeart/2008/layout/LinedList"/>
    <dgm:cxn modelId="{574398D0-1831-FE40-9A9F-EC823DC098EE}" type="presParOf" srcId="{4F9874F0-EDB0-FE4E-AA06-177B1F9ECD4B}" destId="{D92E7AA9-785D-1B45-B67A-3910683A811D}" srcOrd="3" destOrd="0" presId="urn:microsoft.com/office/officeart/2008/layout/LinedList"/>
    <dgm:cxn modelId="{A0F07D5C-4670-7A46-873D-3D55BBDD6387}" type="presParOf" srcId="{4F9874F0-EDB0-FE4E-AA06-177B1F9ECD4B}" destId="{BF7A1E7A-2D06-7948-88C7-576D11FE8AA8}" srcOrd="4" destOrd="0" presId="urn:microsoft.com/office/officeart/2008/layout/LinedList"/>
    <dgm:cxn modelId="{CCAAC47D-CBBC-0A41-BA6D-00D7F3FA20B3}" type="presParOf" srcId="{BF7A1E7A-2D06-7948-88C7-576D11FE8AA8}" destId="{66608EFF-D4CD-B245-BCAC-4F9CD18E1249}" srcOrd="0" destOrd="0" presId="urn:microsoft.com/office/officeart/2008/layout/LinedList"/>
    <dgm:cxn modelId="{CD984E60-C543-C248-BE1D-230652D449C6}" type="presParOf" srcId="{BF7A1E7A-2D06-7948-88C7-576D11FE8AA8}" destId="{370D6D2C-8156-9145-B834-C9217588D22B}" srcOrd="1" destOrd="0" presId="urn:microsoft.com/office/officeart/2008/layout/LinedList"/>
    <dgm:cxn modelId="{758B088B-3240-2A4E-B2F6-B2B84173E531}" type="presParOf" srcId="{BF7A1E7A-2D06-7948-88C7-576D11FE8AA8}" destId="{88A6F3F5-7A4B-AB44-BD54-337260165D23}" srcOrd="2" destOrd="0" presId="urn:microsoft.com/office/officeart/2008/layout/LinedList"/>
    <dgm:cxn modelId="{1F755BED-4467-D444-A126-0CB2094D292C}" type="presParOf" srcId="{4F9874F0-EDB0-FE4E-AA06-177B1F9ECD4B}" destId="{2397489E-FA0F-7849-A5E5-D38FD15DCD51}" srcOrd="5" destOrd="0" presId="urn:microsoft.com/office/officeart/2008/layout/LinedList"/>
    <dgm:cxn modelId="{092AC219-3E10-3144-81BD-1B89644D3A9B}" type="presParOf" srcId="{4F9874F0-EDB0-FE4E-AA06-177B1F9ECD4B}" destId="{E6F662AB-69C9-0649-A979-D4B9586FB37B}" srcOrd="6" destOrd="0" presId="urn:microsoft.com/office/officeart/2008/layout/LinedList"/>
    <dgm:cxn modelId="{335B3004-D6AF-E44A-947C-E08B58C470BE}" type="presParOf" srcId="{E6F662AB-69C9-0649-A979-D4B9586FB37B}" destId="{DFC75A05-ABE4-E443-8233-C19C368AB7C3}" srcOrd="0" destOrd="0" presId="urn:microsoft.com/office/officeart/2008/layout/LinedList"/>
    <dgm:cxn modelId="{95CD2FFB-D017-1048-885F-4AAC7BA549F0}" type="presParOf" srcId="{E6F662AB-69C9-0649-A979-D4B9586FB37B}" destId="{021335AD-FD9E-A445-ABD6-73DD55900669}" srcOrd="1" destOrd="0" presId="urn:microsoft.com/office/officeart/2008/layout/LinedList"/>
    <dgm:cxn modelId="{4F13C5D1-54A5-124D-91B6-4A678B00245C}" type="presParOf" srcId="{E6F662AB-69C9-0649-A979-D4B9586FB37B}" destId="{EDB09016-91A4-B34F-AFEB-832B7E9210B4}" srcOrd="2" destOrd="0" presId="urn:microsoft.com/office/officeart/2008/layout/LinedList"/>
    <dgm:cxn modelId="{7E652B6E-D3D6-014A-9817-70B9677647F2}" type="presParOf" srcId="{AC8A12BC-9B70-0F4D-A442-C830932DBCF3}" destId="{DD907603-8BC8-4341-A298-F7E6D03390D9}" srcOrd="2" destOrd="0" presId="urn:microsoft.com/office/officeart/2008/layout/LinedList"/>
    <dgm:cxn modelId="{3446FC5A-4C86-3A45-9928-9EA0F10812BB}" type="presParOf" srcId="{AC8A12BC-9B70-0F4D-A442-C830932DBCF3}" destId="{4000F9F7-203A-F94A-85E1-EB7A47A08573}"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106B52C-A587-47FD-9602-5E7DCCFFFE46}"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348D6BC6-9C67-4964-B940-15C78FD90ABC}">
      <dgm:prSet/>
      <dgm:spPr/>
      <dgm:t>
        <a:bodyPr/>
        <a:lstStyle/>
        <a:p>
          <a:r>
            <a:rPr lang="en-US"/>
            <a:t>Cultural Humility</a:t>
          </a:r>
        </a:p>
      </dgm:t>
    </dgm:pt>
    <dgm:pt modelId="{EF4A30FD-3FF1-4BCE-AC47-395D537EE999}" type="parTrans" cxnId="{1D3A1758-3F84-4423-B8C6-97C754B9F793}">
      <dgm:prSet/>
      <dgm:spPr/>
      <dgm:t>
        <a:bodyPr/>
        <a:lstStyle/>
        <a:p>
          <a:endParaRPr lang="en-US"/>
        </a:p>
      </dgm:t>
    </dgm:pt>
    <dgm:pt modelId="{7BC6A700-3935-4A98-8F7E-F93F7F173EC1}" type="sibTrans" cxnId="{1D3A1758-3F84-4423-B8C6-97C754B9F793}">
      <dgm:prSet/>
      <dgm:spPr/>
      <dgm:t>
        <a:bodyPr/>
        <a:lstStyle/>
        <a:p>
          <a:endParaRPr lang="en-US"/>
        </a:p>
      </dgm:t>
    </dgm:pt>
    <dgm:pt modelId="{E700644F-DDD1-48C2-8790-BD37F3F539AA}">
      <dgm:prSet/>
      <dgm:spPr/>
      <dgm:t>
        <a:bodyPr/>
        <a:lstStyle/>
        <a:p>
          <a:r>
            <a:rPr lang="en-US"/>
            <a:t>Does not require mastery of lists of  different cultures and peculiar health  beliefs and behaviors.</a:t>
          </a:r>
        </a:p>
      </dgm:t>
    </dgm:pt>
    <dgm:pt modelId="{22CD0B6F-38A1-4450-9572-93D47F5C26FB}" type="parTrans" cxnId="{1D42F666-388A-447A-B02D-E900F08D750B}">
      <dgm:prSet/>
      <dgm:spPr/>
      <dgm:t>
        <a:bodyPr/>
        <a:lstStyle/>
        <a:p>
          <a:endParaRPr lang="en-US"/>
        </a:p>
      </dgm:t>
    </dgm:pt>
    <dgm:pt modelId="{4B43ED50-593B-41AC-86CD-9EDF951ED6D9}" type="sibTrans" cxnId="{1D42F666-388A-447A-B02D-E900F08D750B}">
      <dgm:prSet/>
      <dgm:spPr/>
      <dgm:t>
        <a:bodyPr/>
        <a:lstStyle/>
        <a:p>
          <a:endParaRPr lang="en-US"/>
        </a:p>
      </dgm:t>
    </dgm:pt>
    <dgm:pt modelId="{DD9BCFC9-2ABF-4252-86BE-2AB9B38F5394}">
      <dgm:prSet/>
      <dgm:spPr/>
      <dgm:t>
        <a:bodyPr/>
        <a:lstStyle/>
        <a:p>
          <a:r>
            <a:rPr lang="en-US"/>
            <a:t>Entails developing a respectful partnership  with diverse individuals, groups and  communities.</a:t>
          </a:r>
        </a:p>
      </dgm:t>
    </dgm:pt>
    <dgm:pt modelId="{BBB5E07E-CE52-4EDC-97C0-CB4EFF529D4B}" type="parTrans" cxnId="{D2E590E1-6A78-4528-9AEC-EBFE592E3DDC}">
      <dgm:prSet/>
      <dgm:spPr/>
      <dgm:t>
        <a:bodyPr/>
        <a:lstStyle/>
        <a:p>
          <a:endParaRPr lang="en-US"/>
        </a:p>
      </dgm:t>
    </dgm:pt>
    <dgm:pt modelId="{EE920237-86CB-4A87-A04F-5F090FB41F2A}" type="sibTrans" cxnId="{D2E590E1-6A78-4528-9AEC-EBFE592E3DDC}">
      <dgm:prSet/>
      <dgm:spPr/>
      <dgm:t>
        <a:bodyPr/>
        <a:lstStyle/>
        <a:p>
          <a:endParaRPr lang="en-US"/>
        </a:p>
      </dgm:t>
    </dgm:pt>
    <dgm:pt modelId="{64C27F68-F270-42D5-B758-73FD5D9A4975}">
      <dgm:prSet/>
      <dgm:spPr/>
      <dgm:t>
        <a:bodyPr/>
        <a:lstStyle/>
        <a:p>
          <a:r>
            <a:rPr lang="en-US"/>
            <a:t>-Drs. Melanie Tervalon and Jan Murray-Garcia</a:t>
          </a:r>
        </a:p>
      </dgm:t>
    </dgm:pt>
    <dgm:pt modelId="{15161E43-CE9C-4DEC-ACCC-5A0323B9758F}" type="parTrans" cxnId="{19C34E65-A31F-468F-AA91-D43B4C3FF912}">
      <dgm:prSet/>
      <dgm:spPr/>
      <dgm:t>
        <a:bodyPr/>
        <a:lstStyle/>
        <a:p>
          <a:endParaRPr lang="en-US"/>
        </a:p>
      </dgm:t>
    </dgm:pt>
    <dgm:pt modelId="{6A5C7C35-B5F0-4677-9DAF-B88A312804CD}" type="sibTrans" cxnId="{19C34E65-A31F-468F-AA91-D43B4C3FF912}">
      <dgm:prSet/>
      <dgm:spPr/>
      <dgm:t>
        <a:bodyPr/>
        <a:lstStyle/>
        <a:p>
          <a:endParaRPr lang="en-US"/>
        </a:p>
      </dgm:t>
    </dgm:pt>
    <dgm:pt modelId="{6E941BB5-917C-034F-A435-8928E0A7D6A2}" type="pres">
      <dgm:prSet presAssocID="{4106B52C-A587-47FD-9602-5E7DCCFFFE46}" presName="linear" presStyleCnt="0">
        <dgm:presLayoutVars>
          <dgm:animLvl val="lvl"/>
          <dgm:resizeHandles val="exact"/>
        </dgm:presLayoutVars>
      </dgm:prSet>
      <dgm:spPr/>
      <dgm:t>
        <a:bodyPr/>
        <a:lstStyle/>
        <a:p>
          <a:endParaRPr lang="en-US"/>
        </a:p>
      </dgm:t>
    </dgm:pt>
    <dgm:pt modelId="{063C0DBD-A9CA-B54F-9BB0-3465ADEE889B}" type="pres">
      <dgm:prSet presAssocID="{348D6BC6-9C67-4964-B940-15C78FD90ABC}" presName="parentText" presStyleLbl="node1" presStyleIdx="0" presStyleCnt="3">
        <dgm:presLayoutVars>
          <dgm:chMax val="0"/>
          <dgm:bulletEnabled val="1"/>
        </dgm:presLayoutVars>
      </dgm:prSet>
      <dgm:spPr/>
      <dgm:t>
        <a:bodyPr/>
        <a:lstStyle/>
        <a:p>
          <a:endParaRPr lang="en-US"/>
        </a:p>
      </dgm:t>
    </dgm:pt>
    <dgm:pt modelId="{2E93D1D9-1245-BA4B-A866-4B947F28A3B5}" type="pres">
      <dgm:prSet presAssocID="{7BC6A700-3935-4A98-8F7E-F93F7F173EC1}" presName="spacer" presStyleCnt="0"/>
      <dgm:spPr/>
    </dgm:pt>
    <dgm:pt modelId="{0BA65C87-15E1-B44D-99D2-6A5AAC4106C6}" type="pres">
      <dgm:prSet presAssocID="{E700644F-DDD1-48C2-8790-BD37F3F539AA}" presName="parentText" presStyleLbl="node1" presStyleIdx="1" presStyleCnt="3">
        <dgm:presLayoutVars>
          <dgm:chMax val="0"/>
          <dgm:bulletEnabled val="1"/>
        </dgm:presLayoutVars>
      </dgm:prSet>
      <dgm:spPr/>
      <dgm:t>
        <a:bodyPr/>
        <a:lstStyle/>
        <a:p>
          <a:endParaRPr lang="en-US"/>
        </a:p>
      </dgm:t>
    </dgm:pt>
    <dgm:pt modelId="{21B78B52-4DD4-EE40-8686-D855399B6259}" type="pres">
      <dgm:prSet presAssocID="{4B43ED50-593B-41AC-86CD-9EDF951ED6D9}" presName="spacer" presStyleCnt="0"/>
      <dgm:spPr/>
    </dgm:pt>
    <dgm:pt modelId="{451F9CDB-EC94-9143-9583-556903C6908D}" type="pres">
      <dgm:prSet presAssocID="{DD9BCFC9-2ABF-4252-86BE-2AB9B38F5394}" presName="parentText" presStyleLbl="node1" presStyleIdx="2" presStyleCnt="3">
        <dgm:presLayoutVars>
          <dgm:chMax val="0"/>
          <dgm:bulletEnabled val="1"/>
        </dgm:presLayoutVars>
      </dgm:prSet>
      <dgm:spPr/>
      <dgm:t>
        <a:bodyPr/>
        <a:lstStyle/>
        <a:p>
          <a:endParaRPr lang="en-US"/>
        </a:p>
      </dgm:t>
    </dgm:pt>
    <dgm:pt modelId="{DE2EB06D-0E01-2641-A2FD-F7CE0544765A}" type="pres">
      <dgm:prSet presAssocID="{DD9BCFC9-2ABF-4252-86BE-2AB9B38F5394}" presName="childText" presStyleLbl="revTx" presStyleIdx="0" presStyleCnt="1">
        <dgm:presLayoutVars>
          <dgm:bulletEnabled val="1"/>
        </dgm:presLayoutVars>
      </dgm:prSet>
      <dgm:spPr/>
      <dgm:t>
        <a:bodyPr/>
        <a:lstStyle/>
        <a:p>
          <a:endParaRPr lang="en-US"/>
        </a:p>
      </dgm:t>
    </dgm:pt>
  </dgm:ptLst>
  <dgm:cxnLst>
    <dgm:cxn modelId="{1D42F666-388A-447A-B02D-E900F08D750B}" srcId="{4106B52C-A587-47FD-9602-5E7DCCFFFE46}" destId="{E700644F-DDD1-48C2-8790-BD37F3F539AA}" srcOrd="1" destOrd="0" parTransId="{22CD0B6F-38A1-4450-9572-93D47F5C26FB}" sibTransId="{4B43ED50-593B-41AC-86CD-9EDF951ED6D9}"/>
    <dgm:cxn modelId="{1D3A1758-3F84-4423-B8C6-97C754B9F793}" srcId="{4106B52C-A587-47FD-9602-5E7DCCFFFE46}" destId="{348D6BC6-9C67-4964-B940-15C78FD90ABC}" srcOrd="0" destOrd="0" parTransId="{EF4A30FD-3FF1-4BCE-AC47-395D537EE999}" sibTransId="{7BC6A700-3935-4A98-8F7E-F93F7F173EC1}"/>
    <dgm:cxn modelId="{EDC8299B-F694-9642-937A-9A536627AB7F}" type="presOf" srcId="{64C27F68-F270-42D5-B758-73FD5D9A4975}" destId="{DE2EB06D-0E01-2641-A2FD-F7CE0544765A}" srcOrd="0" destOrd="0" presId="urn:microsoft.com/office/officeart/2005/8/layout/vList2"/>
    <dgm:cxn modelId="{D2E590E1-6A78-4528-9AEC-EBFE592E3DDC}" srcId="{4106B52C-A587-47FD-9602-5E7DCCFFFE46}" destId="{DD9BCFC9-2ABF-4252-86BE-2AB9B38F5394}" srcOrd="2" destOrd="0" parTransId="{BBB5E07E-CE52-4EDC-97C0-CB4EFF529D4B}" sibTransId="{EE920237-86CB-4A87-A04F-5F090FB41F2A}"/>
    <dgm:cxn modelId="{5820A3EB-3471-DB48-89E9-9EDECBA7C745}" type="presOf" srcId="{DD9BCFC9-2ABF-4252-86BE-2AB9B38F5394}" destId="{451F9CDB-EC94-9143-9583-556903C6908D}" srcOrd="0" destOrd="0" presId="urn:microsoft.com/office/officeart/2005/8/layout/vList2"/>
    <dgm:cxn modelId="{19C34E65-A31F-468F-AA91-D43B4C3FF912}" srcId="{DD9BCFC9-2ABF-4252-86BE-2AB9B38F5394}" destId="{64C27F68-F270-42D5-B758-73FD5D9A4975}" srcOrd="0" destOrd="0" parTransId="{15161E43-CE9C-4DEC-ACCC-5A0323B9758F}" sibTransId="{6A5C7C35-B5F0-4677-9DAF-B88A312804CD}"/>
    <dgm:cxn modelId="{AF5545F8-E061-F544-A84C-1BE9F38E84CF}" type="presOf" srcId="{E700644F-DDD1-48C2-8790-BD37F3F539AA}" destId="{0BA65C87-15E1-B44D-99D2-6A5AAC4106C6}" srcOrd="0" destOrd="0" presId="urn:microsoft.com/office/officeart/2005/8/layout/vList2"/>
    <dgm:cxn modelId="{1880329C-5801-B843-897E-90E40742E185}" type="presOf" srcId="{4106B52C-A587-47FD-9602-5E7DCCFFFE46}" destId="{6E941BB5-917C-034F-A435-8928E0A7D6A2}" srcOrd="0" destOrd="0" presId="urn:microsoft.com/office/officeart/2005/8/layout/vList2"/>
    <dgm:cxn modelId="{C23E270C-4588-9E44-A84C-E1F55C4AC8AE}" type="presOf" srcId="{348D6BC6-9C67-4964-B940-15C78FD90ABC}" destId="{063C0DBD-A9CA-B54F-9BB0-3465ADEE889B}" srcOrd="0" destOrd="0" presId="urn:microsoft.com/office/officeart/2005/8/layout/vList2"/>
    <dgm:cxn modelId="{41223354-D291-CA49-AB20-21A5DC035E25}" type="presParOf" srcId="{6E941BB5-917C-034F-A435-8928E0A7D6A2}" destId="{063C0DBD-A9CA-B54F-9BB0-3465ADEE889B}" srcOrd="0" destOrd="0" presId="urn:microsoft.com/office/officeart/2005/8/layout/vList2"/>
    <dgm:cxn modelId="{1223CE47-A6D6-AC44-A56A-75AD033A57EA}" type="presParOf" srcId="{6E941BB5-917C-034F-A435-8928E0A7D6A2}" destId="{2E93D1D9-1245-BA4B-A866-4B947F28A3B5}" srcOrd="1" destOrd="0" presId="urn:microsoft.com/office/officeart/2005/8/layout/vList2"/>
    <dgm:cxn modelId="{42D4FC56-635A-794D-8A66-9E0D0495EA49}" type="presParOf" srcId="{6E941BB5-917C-034F-A435-8928E0A7D6A2}" destId="{0BA65C87-15E1-B44D-99D2-6A5AAC4106C6}" srcOrd="2" destOrd="0" presId="urn:microsoft.com/office/officeart/2005/8/layout/vList2"/>
    <dgm:cxn modelId="{ABFB7CC7-481D-2F4B-99D7-5E2B65BE4F18}" type="presParOf" srcId="{6E941BB5-917C-034F-A435-8928E0A7D6A2}" destId="{21B78B52-4DD4-EE40-8686-D855399B6259}" srcOrd="3" destOrd="0" presId="urn:microsoft.com/office/officeart/2005/8/layout/vList2"/>
    <dgm:cxn modelId="{E06B38EA-7045-204E-86D0-D55DF0142BA7}" type="presParOf" srcId="{6E941BB5-917C-034F-A435-8928E0A7D6A2}" destId="{451F9CDB-EC94-9143-9583-556903C6908D}" srcOrd="4" destOrd="0" presId="urn:microsoft.com/office/officeart/2005/8/layout/vList2"/>
    <dgm:cxn modelId="{C9210894-3846-5349-9925-4B6EA51F38DD}" type="presParOf" srcId="{6E941BB5-917C-034F-A435-8928E0A7D6A2}" destId="{DE2EB06D-0E01-2641-A2FD-F7CE0544765A}"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01EEF5F-0BA8-4510-9C86-9D858ACEF69C}"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9AA1EFE9-E87E-46CD-ADA9-595433FA8007}">
      <dgm:prSet/>
      <dgm:spPr/>
      <dgm:t>
        <a:bodyPr/>
        <a:lstStyle/>
        <a:p>
          <a:r>
            <a:rPr lang="en-US"/>
            <a:t>Cultural Humility: Values</a:t>
          </a:r>
        </a:p>
      </dgm:t>
    </dgm:pt>
    <dgm:pt modelId="{DCD5015F-548D-4EEA-A209-B2B6711FB515}" type="parTrans" cxnId="{8ABB84EB-48E6-4044-A200-A3AB79A11208}">
      <dgm:prSet/>
      <dgm:spPr/>
      <dgm:t>
        <a:bodyPr/>
        <a:lstStyle/>
        <a:p>
          <a:endParaRPr lang="en-US"/>
        </a:p>
      </dgm:t>
    </dgm:pt>
    <dgm:pt modelId="{FA933B1D-74F1-4B49-9A79-788BB091AB68}" type="sibTrans" cxnId="{8ABB84EB-48E6-4044-A200-A3AB79A11208}">
      <dgm:prSet/>
      <dgm:spPr/>
      <dgm:t>
        <a:bodyPr/>
        <a:lstStyle/>
        <a:p>
          <a:endParaRPr lang="en-US"/>
        </a:p>
      </dgm:t>
    </dgm:pt>
    <dgm:pt modelId="{F1CD0408-F7F2-41FA-BC03-5BE777C02C1E}">
      <dgm:prSet/>
      <dgm:spPr/>
      <dgm:t>
        <a:bodyPr/>
        <a:lstStyle/>
        <a:p>
          <a:r>
            <a:rPr lang="en-US"/>
            <a:t>Openness</a:t>
          </a:r>
        </a:p>
      </dgm:t>
    </dgm:pt>
    <dgm:pt modelId="{72F50AEE-B585-49C7-8A11-4B26B465A0E4}" type="parTrans" cxnId="{B21DBE10-EE2C-4955-BA19-A9C4652E6451}">
      <dgm:prSet/>
      <dgm:spPr/>
      <dgm:t>
        <a:bodyPr/>
        <a:lstStyle/>
        <a:p>
          <a:endParaRPr lang="en-US"/>
        </a:p>
      </dgm:t>
    </dgm:pt>
    <dgm:pt modelId="{F7983E62-B4C9-4251-A618-F419B2F827CA}" type="sibTrans" cxnId="{B21DBE10-EE2C-4955-BA19-A9C4652E6451}">
      <dgm:prSet/>
      <dgm:spPr/>
      <dgm:t>
        <a:bodyPr/>
        <a:lstStyle/>
        <a:p>
          <a:endParaRPr lang="en-US"/>
        </a:p>
      </dgm:t>
    </dgm:pt>
    <dgm:pt modelId="{9414F529-718A-4DD6-A5AF-88EECF0336AB}">
      <dgm:prSet/>
      <dgm:spPr/>
      <dgm:t>
        <a:bodyPr/>
        <a:lstStyle/>
        <a:p>
          <a:r>
            <a:rPr lang="en-US"/>
            <a:t>Appreciation</a:t>
          </a:r>
        </a:p>
      </dgm:t>
    </dgm:pt>
    <dgm:pt modelId="{257A676B-E8CD-46C9-BB0E-5BCB83269220}" type="parTrans" cxnId="{4CF14087-C882-485A-9E1A-C08A6DDA8401}">
      <dgm:prSet/>
      <dgm:spPr/>
      <dgm:t>
        <a:bodyPr/>
        <a:lstStyle/>
        <a:p>
          <a:endParaRPr lang="en-US"/>
        </a:p>
      </dgm:t>
    </dgm:pt>
    <dgm:pt modelId="{8B8E24AB-DF18-48E1-8698-19DAFFA119C6}" type="sibTrans" cxnId="{4CF14087-C882-485A-9E1A-C08A6DDA8401}">
      <dgm:prSet/>
      <dgm:spPr/>
      <dgm:t>
        <a:bodyPr/>
        <a:lstStyle/>
        <a:p>
          <a:endParaRPr lang="en-US"/>
        </a:p>
      </dgm:t>
    </dgm:pt>
    <dgm:pt modelId="{48CD019B-8C78-4E2E-AA15-9DD82012CEAF}">
      <dgm:prSet/>
      <dgm:spPr/>
      <dgm:t>
        <a:bodyPr/>
        <a:lstStyle/>
        <a:p>
          <a:r>
            <a:rPr lang="en-US"/>
            <a:t>Acceptance</a:t>
          </a:r>
        </a:p>
      </dgm:t>
    </dgm:pt>
    <dgm:pt modelId="{C4D65C70-4723-4AF5-BD97-7F584B88016F}" type="parTrans" cxnId="{E2E997F5-4A38-4382-84EC-B0A70E70804E}">
      <dgm:prSet/>
      <dgm:spPr/>
      <dgm:t>
        <a:bodyPr/>
        <a:lstStyle/>
        <a:p>
          <a:endParaRPr lang="en-US"/>
        </a:p>
      </dgm:t>
    </dgm:pt>
    <dgm:pt modelId="{29426FDD-4EF4-43E8-96FB-30746A9C322F}" type="sibTrans" cxnId="{E2E997F5-4A38-4382-84EC-B0A70E70804E}">
      <dgm:prSet/>
      <dgm:spPr/>
      <dgm:t>
        <a:bodyPr/>
        <a:lstStyle/>
        <a:p>
          <a:endParaRPr lang="en-US"/>
        </a:p>
      </dgm:t>
    </dgm:pt>
    <dgm:pt modelId="{684D55CB-DE0B-4011-9CA1-D7BE5D58AFC9}">
      <dgm:prSet/>
      <dgm:spPr/>
      <dgm:t>
        <a:bodyPr/>
        <a:lstStyle/>
        <a:p>
          <a:r>
            <a:rPr lang="en-US"/>
            <a:t>Flexibility</a:t>
          </a:r>
        </a:p>
      </dgm:t>
    </dgm:pt>
    <dgm:pt modelId="{F2046154-A198-42D0-B653-8773F3683A61}" type="parTrans" cxnId="{4C11F974-203D-4DDB-9A14-6769A1DFEF52}">
      <dgm:prSet/>
      <dgm:spPr/>
      <dgm:t>
        <a:bodyPr/>
        <a:lstStyle/>
        <a:p>
          <a:endParaRPr lang="en-US"/>
        </a:p>
      </dgm:t>
    </dgm:pt>
    <dgm:pt modelId="{35CF54A4-9693-41F0-BA88-7911ABED722F}" type="sibTrans" cxnId="{4C11F974-203D-4DDB-9A14-6769A1DFEF52}">
      <dgm:prSet/>
      <dgm:spPr/>
      <dgm:t>
        <a:bodyPr/>
        <a:lstStyle/>
        <a:p>
          <a:endParaRPr lang="en-US"/>
        </a:p>
      </dgm:t>
    </dgm:pt>
    <dgm:pt modelId="{DABEEA64-35D1-9542-B777-936003F3DE98}" type="pres">
      <dgm:prSet presAssocID="{501EEF5F-0BA8-4510-9C86-9D858ACEF69C}" presName="vert0" presStyleCnt="0">
        <dgm:presLayoutVars>
          <dgm:dir/>
          <dgm:animOne val="branch"/>
          <dgm:animLvl val="lvl"/>
        </dgm:presLayoutVars>
      </dgm:prSet>
      <dgm:spPr/>
      <dgm:t>
        <a:bodyPr/>
        <a:lstStyle/>
        <a:p>
          <a:endParaRPr lang="en-US"/>
        </a:p>
      </dgm:t>
    </dgm:pt>
    <dgm:pt modelId="{3C051C45-9FCD-9940-AA25-6705BA37A4C0}" type="pres">
      <dgm:prSet presAssocID="{9AA1EFE9-E87E-46CD-ADA9-595433FA8007}" presName="thickLine" presStyleLbl="alignNode1" presStyleIdx="0" presStyleCnt="1"/>
      <dgm:spPr/>
    </dgm:pt>
    <dgm:pt modelId="{A230D224-E84B-B14A-9A77-ED9DCDD20F98}" type="pres">
      <dgm:prSet presAssocID="{9AA1EFE9-E87E-46CD-ADA9-595433FA8007}" presName="horz1" presStyleCnt="0"/>
      <dgm:spPr/>
    </dgm:pt>
    <dgm:pt modelId="{4BFCB0AA-6BED-B940-8F1C-515DF4D3D2FE}" type="pres">
      <dgm:prSet presAssocID="{9AA1EFE9-E87E-46CD-ADA9-595433FA8007}" presName="tx1" presStyleLbl="revTx" presStyleIdx="0" presStyleCnt="5"/>
      <dgm:spPr/>
      <dgm:t>
        <a:bodyPr/>
        <a:lstStyle/>
        <a:p>
          <a:endParaRPr lang="en-US"/>
        </a:p>
      </dgm:t>
    </dgm:pt>
    <dgm:pt modelId="{84DB691F-0C28-7B4C-B819-B1E9F7DB79A6}" type="pres">
      <dgm:prSet presAssocID="{9AA1EFE9-E87E-46CD-ADA9-595433FA8007}" presName="vert1" presStyleCnt="0"/>
      <dgm:spPr/>
    </dgm:pt>
    <dgm:pt modelId="{3827FF8A-742F-8145-A983-1E39480A7F3D}" type="pres">
      <dgm:prSet presAssocID="{F1CD0408-F7F2-41FA-BC03-5BE777C02C1E}" presName="vertSpace2a" presStyleCnt="0"/>
      <dgm:spPr/>
    </dgm:pt>
    <dgm:pt modelId="{3B31D573-98F6-C74E-8042-76E31E53B9E1}" type="pres">
      <dgm:prSet presAssocID="{F1CD0408-F7F2-41FA-BC03-5BE777C02C1E}" presName="horz2" presStyleCnt="0"/>
      <dgm:spPr/>
    </dgm:pt>
    <dgm:pt modelId="{208AA486-AA43-AD42-B46A-2E4B12AC9BAB}" type="pres">
      <dgm:prSet presAssocID="{F1CD0408-F7F2-41FA-BC03-5BE777C02C1E}" presName="horzSpace2" presStyleCnt="0"/>
      <dgm:spPr/>
    </dgm:pt>
    <dgm:pt modelId="{C0C13518-70FD-6948-BAEE-9B8BFA9F8893}" type="pres">
      <dgm:prSet presAssocID="{F1CD0408-F7F2-41FA-BC03-5BE777C02C1E}" presName="tx2" presStyleLbl="revTx" presStyleIdx="1" presStyleCnt="5"/>
      <dgm:spPr/>
      <dgm:t>
        <a:bodyPr/>
        <a:lstStyle/>
        <a:p>
          <a:endParaRPr lang="en-US"/>
        </a:p>
      </dgm:t>
    </dgm:pt>
    <dgm:pt modelId="{973FAFD9-8C1A-E143-B221-8648F2C01DA9}" type="pres">
      <dgm:prSet presAssocID="{F1CD0408-F7F2-41FA-BC03-5BE777C02C1E}" presName="vert2" presStyleCnt="0"/>
      <dgm:spPr/>
    </dgm:pt>
    <dgm:pt modelId="{77625E64-B5C7-BB40-817C-74958BECD471}" type="pres">
      <dgm:prSet presAssocID="{F1CD0408-F7F2-41FA-BC03-5BE777C02C1E}" presName="thinLine2b" presStyleLbl="callout" presStyleIdx="0" presStyleCnt="4"/>
      <dgm:spPr/>
    </dgm:pt>
    <dgm:pt modelId="{C79007DB-FCBE-8641-874D-BD335ECD5376}" type="pres">
      <dgm:prSet presAssocID="{F1CD0408-F7F2-41FA-BC03-5BE777C02C1E}" presName="vertSpace2b" presStyleCnt="0"/>
      <dgm:spPr/>
    </dgm:pt>
    <dgm:pt modelId="{67183B2D-6000-A746-9B5A-38557364F757}" type="pres">
      <dgm:prSet presAssocID="{9414F529-718A-4DD6-A5AF-88EECF0336AB}" presName="horz2" presStyleCnt="0"/>
      <dgm:spPr/>
    </dgm:pt>
    <dgm:pt modelId="{B99F8CFB-16A0-B849-9FC2-E23BDF0CA6F8}" type="pres">
      <dgm:prSet presAssocID="{9414F529-718A-4DD6-A5AF-88EECF0336AB}" presName="horzSpace2" presStyleCnt="0"/>
      <dgm:spPr/>
    </dgm:pt>
    <dgm:pt modelId="{B85ED4E6-12ED-B54E-8AC6-CB77930EBDFD}" type="pres">
      <dgm:prSet presAssocID="{9414F529-718A-4DD6-A5AF-88EECF0336AB}" presName="tx2" presStyleLbl="revTx" presStyleIdx="2" presStyleCnt="5"/>
      <dgm:spPr/>
      <dgm:t>
        <a:bodyPr/>
        <a:lstStyle/>
        <a:p>
          <a:endParaRPr lang="en-US"/>
        </a:p>
      </dgm:t>
    </dgm:pt>
    <dgm:pt modelId="{0A55D090-2EC3-5A4E-9643-F5502C0352AF}" type="pres">
      <dgm:prSet presAssocID="{9414F529-718A-4DD6-A5AF-88EECF0336AB}" presName="vert2" presStyleCnt="0"/>
      <dgm:spPr/>
    </dgm:pt>
    <dgm:pt modelId="{59021E1A-0755-234F-BDA5-A2215D9DE5EE}" type="pres">
      <dgm:prSet presAssocID="{9414F529-718A-4DD6-A5AF-88EECF0336AB}" presName="thinLine2b" presStyleLbl="callout" presStyleIdx="1" presStyleCnt="4"/>
      <dgm:spPr/>
    </dgm:pt>
    <dgm:pt modelId="{43B3CA8C-70D9-7F4F-83DC-E951C608FBA7}" type="pres">
      <dgm:prSet presAssocID="{9414F529-718A-4DD6-A5AF-88EECF0336AB}" presName="vertSpace2b" presStyleCnt="0"/>
      <dgm:spPr/>
    </dgm:pt>
    <dgm:pt modelId="{54B69898-C671-4847-9582-4CDC0AF92C53}" type="pres">
      <dgm:prSet presAssocID="{48CD019B-8C78-4E2E-AA15-9DD82012CEAF}" presName="horz2" presStyleCnt="0"/>
      <dgm:spPr/>
    </dgm:pt>
    <dgm:pt modelId="{0E0FD579-9530-0B41-AB51-EB945965C7FD}" type="pres">
      <dgm:prSet presAssocID="{48CD019B-8C78-4E2E-AA15-9DD82012CEAF}" presName="horzSpace2" presStyleCnt="0"/>
      <dgm:spPr/>
    </dgm:pt>
    <dgm:pt modelId="{86999F6B-1117-F549-8B81-F8AB1AD493A1}" type="pres">
      <dgm:prSet presAssocID="{48CD019B-8C78-4E2E-AA15-9DD82012CEAF}" presName="tx2" presStyleLbl="revTx" presStyleIdx="3" presStyleCnt="5"/>
      <dgm:spPr/>
      <dgm:t>
        <a:bodyPr/>
        <a:lstStyle/>
        <a:p>
          <a:endParaRPr lang="en-US"/>
        </a:p>
      </dgm:t>
    </dgm:pt>
    <dgm:pt modelId="{C748937A-8C3A-4544-9147-2831553C063C}" type="pres">
      <dgm:prSet presAssocID="{48CD019B-8C78-4E2E-AA15-9DD82012CEAF}" presName="vert2" presStyleCnt="0"/>
      <dgm:spPr/>
    </dgm:pt>
    <dgm:pt modelId="{6CDAFE5A-435F-4444-84B3-35C1EFAE5847}" type="pres">
      <dgm:prSet presAssocID="{48CD019B-8C78-4E2E-AA15-9DD82012CEAF}" presName="thinLine2b" presStyleLbl="callout" presStyleIdx="2" presStyleCnt="4"/>
      <dgm:spPr/>
    </dgm:pt>
    <dgm:pt modelId="{76228A50-74E4-1246-BCF0-4BF55323F3B9}" type="pres">
      <dgm:prSet presAssocID="{48CD019B-8C78-4E2E-AA15-9DD82012CEAF}" presName="vertSpace2b" presStyleCnt="0"/>
      <dgm:spPr/>
    </dgm:pt>
    <dgm:pt modelId="{E86EB0FB-9FD5-0E49-BB2A-4460083B7ABD}" type="pres">
      <dgm:prSet presAssocID="{684D55CB-DE0B-4011-9CA1-D7BE5D58AFC9}" presName="horz2" presStyleCnt="0"/>
      <dgm:spPr/>
    </dgm:pt>
    <dgm:pt modelId="{E89A009C-B9E9-5741-91CD-CB87B783D4F2}" type="pres">
      <dgm:prSet presAssocID="{684D55CB-DE0B-4011-9CA1-D7BE5D58AFC9}" presName="horzSpace2" presStyleCnt="0"/>
      <dgm:spPr/>
    </dgm:pt>
    <dgm:pt modelId="{32311550-411A-3B47-8351-0C0A13599A72}" type="pres">
      <dgm:prSet presAssocID="{684D55CB-DE0B-4011-9CA1-D7BE5D58AFC9}" presName="tx2" presStyleLbl="revTx" presStyleIdx="4" presStyleCnt="5"/>
      <dgm:spPr/>
      <dgm:t>
        <a:bodyPr/>
        <a:lstStyle/>
        <a:p>
          <a:endParaRPr lang="en-US"/>
        </a:p>
      </dgm:t>
    </dgm:pt>
    <dgm:pt modelId="{F444B37C-F08B-F947-800F-14B98026E248}" type="pres">
      <dgm:prSet presAssocID="{684D55CB-DE0B-4011-9CA1-D7BE5D58AFC9}" presName="vert2" presStyleCnt="0"/>
      <dgm:spPr/>
    </dgm:pt>
    <dgm:pt modelId="{B82D1466-15F3-1F40-A3AF-1F80F3398E6F}" type="pres">
      <dgm:prSet presAssocID="{684D55CB-DE0B-4011-9CA1-D7BE5D58AFC9}" presName="thinLine2b" presStyleLbl="callout" presStyleIdx="3" presStyleCnt="4"/>
      <dgm:spPr/>
    </dgm:pt>
    <dgm:pt modelId="{CB494EDF-632F-3B49-90E0-C82E0DE30185}" type="pres">
      <dgm:prSet presAssocID="{684D55CB-DE0B-4011-9CA1-D7BE5D58AFC9}" presName="vertSpace2b" presStyleCnt="0"/>
      <dgm:spPr/>
    </dgm:pt>
  </dgm:ptLst>
  <dgm:cxnLst>
    <dgm:cxn modelId="{A53847A4-E093-BF45-BDFC-152F835298E7}" type="presOf" srcId="{F1CD0408-F7F2-41FA-BC03-5BE777C02C1E}" destId="{C0C13518-70FD-6948-BAEE-9B8BFA9F8893}" srcOrd="0" destOrd="0" presId="urn:microsoft.com/office/officeart/2008/layout/LinedList"/>
    <dgm:cxn modelId="{8ABB84EB-48E6-4044-A200-A3AB79A11208}" srcId="{501EEF5F-0BA8-4510-9C86-9D858ACEF69C}" destId="{9AA1EFE9-E87E-46CD-ADA9-595433FA8007}" srcOrd="0" destOrd="0" parTransId="{DCD5015F-548D-4EEA-A209-B2B6711FB515}" sibTransId="{FA933B1D-74F1-4B49-9A79-788BB091AB68}"/>
    <dgm:cxn modelId="{B21DBE10-EE2C-4955-BA19-A9C4652E6451}" srcId="{9AA1EFE9-E87E-46CD-ADA9-595433FA8007}" destId="{F1CD0408-F7F2-41FA-BC03-5BE777C02C1E}" srcOrd="0" destOrd="0" parTransId="{72F50AEE-B585-49C7-8A11-4B26B465A0E4}" sibTransId="{F7983E62-B4C9-4251-A618-F419B2F827CA}"/>
    <dgm:cxn modelId="{96ACF8F0-D818-AC46-AB57-04E38D94843E}" type="presOf" srcId="{684D55CB-DE0B-4011-9CA1-D7BE5D58AFC9}" destId="{32311550-411A-3B47-8351-0C0A13599A72}" srcOrd="0" destOrd="0" presId="urn:microsoft.com/office/officeart/2008/layout/LinedList"/>
    <dgm:cxn modelId="{FAA639D4-C556-764A-B77B-EAD706447A58}" type="presOf" srcId="{9414F529-718A-4DD6-A5AF-88EECF0336AB}" destId="{B85ED4E6-12ED-B54E-8AC6-CB77930EBDFD}" srcOrd="0" destOrd="0" presId="urn:microsoft.com/office/officeart/2008/layout/LinedList"/>
    <dgm:cxn modelId="{E2E997F5-4A38-4382-84EC-B0A70E70804E}" srcId="{9AA1EFE9-E87E-46CD-ADA9-595433FA8007}" destId="{48CD019B-8C78-4E2E-AA15-9DD82012CEAF}" srcOrd="2" destOrd="0" parTransId="{C4D65C70-4723-4AF5-BD97-7F584B88016F}" sibTransId="{29426FDD-4EF4-43E8-96FB-30746A9C322F}"/>
    <dgm:cxn modelId="{F716C99A-5103-8F45-A9EC-DFEBD983EBD1}" type="presOf" srcId="{9AA1EFE9-E87E-46CD-ADA9-595433FA8007}" destId="{4BFCB0AA-6BED-B940-8F1C-515DF4D3D2FE}" srcOrd="0" destOrd="0" presId="urn:microsoft.com/office/officeart/2008/layout/LinedList"/>
    <dgm:cxn modelId="{4CF14087-C882-485A-9E1A-C08A6DDA8401}" srcId="{9AA1EFE9-E87E-46CD-ADA9-595433FA8007}" destId="{9414F529-718A-4DD6-A5AF-88EECF0336AB}" srcOrd="1" destOrd="0" parTransId="{257A676B-E8CD-46C9-BB0E-5BCB83269220}" sibTransId="{8B8E24AB-DF18-48E1-8698-19DAFFA119C6}"/>
    <dgm:cxn modelId="{4C11F974-203D-4DDB-9A14-6769A1DFEF52}" srcId="{9AA1EFE9-E87E-46CD-ADA9-595433FA8007}" destId="{684D55CB-DE0B-4011-9CA1-D7BE5D58AFC9}" srcOrd="3" destOrd="0" parTransId="{F2046154-A198-42D0-B653-8773F3683A61}" sibTransId="{35CF54A4-9693-41F0-BA88-7911ABED722F}"/>
    <dgm:cxn modelId="{11DCB3F5-BDC1-F846-A165-368FF8974FBD}" type="presOf" srcId="{48CD019B-8C78-4E2E-AA15-9DD82012CEAF}" destId="{86999F6B-1117-F549-8B81-F8AB1AD493A1}" srcOrd="0" destOrd="0" presId="urn:microsoft.com/office/officeart/2008/layout/LinedList"/>
    <dgm:cxn modelId="{F3BD2F1F-4BAE-044A-BC17-E75E805DF21E}" type="presOf" srcId="{501EEF5F-0BA8-4510-9C86-9D858ACEF69C}" destId="{DABEEA64-35D1-9542-B777-936003F3DE98}" srcOrd="0" destOrd="0" presId="urn:microsoft.com/office/officeart/2008/layout/LinedList"/>
    <dgm:cxn modelId="{D50B484A-0CDF-BE4F-A0A7-7A06C44787AF}" type="presParOf" srcId="{DABEEA64-35D1-9542-B777-936003F3DE98}" destId="{3C051C45-9FCD-9940-AA25-6705BA37A4C0}" srcOrd="0" destOrd="0" presId="urn:microsoft.com/office/officeart/2008/layout/LinedList"/>
    <dgm:cxn modelId="{FB15ACBE-81F8-3E43-B3A8-808159D511B8}" type="presParOf" srcId="{DABEEA64-35D1-9542-B777-936003F3DE98}" destId="{A230D224-E84B-B14A-9A77-ED9DCDD20F98}" srcOrd="1" destOrd="0" presId="urn:microsoft.com/office/officeart/2008/layout/LinedList"/>
    <dgm:cxn modelId="{CBE0BCC9-4E0D-0845-8619-2AC96A9C8591}" type="presParOf" srcId="{A230D224-E84B-B14A-9A77-ED9DCDD20F98}" destId="{4BFCB0AA-6BED-B940-8F1C-515DF4D3D2FE}" srcOrd="0" destOrd="0" presId="urn:microsoft.com/office/officeart/2008/layout/LinedList"/>
    <dgm:cxn modelId="{90268BFD-3CBB-284E-8F09-10BFF4A1562B}" type="presParOf" srcId="{A230D224-E84B-B14A-9A77-ED9DCDD20F98}" destId="{84DB691F-0C28-7B4C-B819-B1E9F7DB79A6}" srcOrd="1" destOrd="0" presId="urn:microsoft.com/office/officeart/2008/layout/LinedList"/>
    <dgm:cxn modelId="{B5E9DCAE-1790-2242-BAEC-B845C2E017D7}" type="presParOf" srcId="{84DB691F-0C28-7B4C-B819-B1E9F7DB79A6}" destId="{3827FF8A-742F-8145-A983-1E39480A7F3D}" srcOrd="0" destOrd="0" presId="urn:microsoft.com/office/officeart/2008/layout/LinedList"/>
    <dgm:cxn modelId="{2ECF5B0D-AF63-A949-BC2A-71FCC0A3E42C}" type="presParOf" srcId="{84DB691F-0C28-7B4C-B819-B1E9F7DB79A6}" destId="{3B31D573-98F6-C74E-8042-76E31E53B9E1}" srcOrd="1" destOrd="0" presId="urn:microsoft.com/office/officeart/2008/layout/LinedList"/>
    <dgm:cxn modelId="{6ECD591C-01A7-E04D-9AA0-A883E6CC1E26}" type="presParOf" srcId="{3B31D573-98F6-C74E-8042-76E31E53B9E1}" destId="{208AA486-AA43-AD42-B46A-2E4B12AC9BAB}" srcOrd="0" destOrd="0" presId="urn:microsoft.com/office/officeart/2008/layout/LinedList"/>
    <dgm:cxn modelId="{79D81173-EBD5-EF49-A26C-83CAABB0B0B9}" type="presParOf" srcId="{3B31D573-98F6-C74E-8042-76E31E53B9E1}" destId="{C0C13518-70FD-6948-BAEE-9B8BFA9F8893}" srcOrd="1" destOrd="0" presId="urn:microsoft.com/office/officeart/2008/layout/LinedList"/>
    <dgm:cxn modelId="{D0430C87-CC1B-CB44-9C97-5847563ECF40}" type="presParOf" srcId="{3B31D573-98F6-C74E-8042-76E31E53B9E1}" destId="{973FAFD9-8C1A-E143-B221-8648F2C01DA9}" srcOrd="2" destOrd="0" presId="urn:microsoft.com/office/officeart/2008/layout/LinedList"/>
    <dgm:cxn modelId="{D37F33ED-11FF-AD4A-ADAA-8A3982646C64}" type="presParOf" srcId="{84DB691F-0C28-7B4C-B819-B1E9F7DB79A6}" destId="{77625E64-B5C7-BB40-817C-74958BECD471}" srcOrd="2" destOrd="0" presId="urn:microsoft.com/office/officeart/2008/layout/LinedList"/>
    <dgm:cxn modelId="{3AF45942-6513-8F40-A1F8-6B5D2FDE1421}" type="presParOf" srcId="{84DB691F-0C28-7B4C-B819-B1E9F7DB79A6}" destId="{C79007DB-FCBE-8641-874D-BD335ECD5376}" srcOrd="3" destOrd="0" presId="urn:microsoft.com/office/officeart/2008/layout/LinedList"/>
    <dgm:cxn modelId="{8E1E514F-DB64-044A-A533-3F49E8D03FA8}" type="presParOf" srcId="{84DB691F-0C28-7B4C-B819-B1E9F7DB79A6}" destId="{67183B2D-6000-A746-9B5A-38557364F757}" srcOrd="4" destOrd="0" presId="urn:microsoft.com/office/officeart/2008/layout/LinedList"/>
    <dgm:cxn modelId="{A3897325-2693-3E4D-A888-29A7BBE479BA}" type="presParOf" srcId="{67183B2D-6000-A746-9B5A-38557364F757}" destId="{B99F8CFB-16A0-B849-9FC2-E23BDF0CA6F8}" srcOrd="0" destOrd="0" presId="urn:microsoft.com/office/officeart/2008/layout/LinedList"/>
    <dgm:cxn modelId="{80387924-0A5D-8D4A-A2C6-49A3C742403C}" type="presParOf" srcId="{67183B2D-6000-A746-9B5A-38557364F757}" destId="{B85ED4E6-12ED-B54E-8AC6-CB77930EBDFD}" srcOrd="1" destOrd="0" presId="urn:microsoft.com/office/officeart/2008/layout/LinedList"/>
    <dgm:cxn modelId="{74B02F27-ACB2-8A4C-B360-A4FCEB0FA4E4}" type="presParOf" srcId="{67183B2D-6000-A746-9B5A-38557364F757}" destId="{0A55D090-2EC3-5A4E-9643-F5502C0352AF}" srcOrd="2" destOrd="0" presId="urn:microsoft.com/office/officeart/2008/layout/LinedList"/>
    <dgm:cxn modelId="{D1DC6DF3-D55F-3F48-A800-0ACCC11CDAEE}" type="presParOf" srcId="{84DB691F-0C28-7B4C-B819-B1E9F7DB79A6}" destId="{59021E1A-0755-234F-BDA5-A2215D9DE5EE}" srcOrd="5" destOrd="0" presId="urn:microsoft.com/office/officeart/2008/layout/LinedList"/>
    <dgm:cxn modelId="{A7C4D897-2BC2-764A-8805-8348F4C23DAA}" type="presParOf" srcId="{84DB691F-0C28-7B4C-B819-B1E9F7DB79A6}" destId="{43B3CA8C-70D9-7F4F-83DC-E951C608FBA7}" srcOrd="6" destOrd="0" presId="urn:microsoft.com/office/officeart/2008/layout/LinedList"/>
    <dgm:cxn modelId="{81E4AECF-31F8-E04D-B8B9-D2D99B82DBF0}" type="presParOf" srcId="{84DB691F-0C28-7B4C-B819-B1E9F7DB79A6}" destId="{54B69898-C671-4847-9582-4CDC0AF92C53}" srcOrd="7" destOrd="0" presId="urn:microsoft.com/office/officeart/2008/layout/LinedList"/>
    <dgm:cxn modelId="{B2E4AD8A-F63E-724C-808F-FE63FD7C341A}" type="presParOf" srcId="{54B69898-C671-4847-9582-4CDC0AF92C53}" destId="{0E0FD579-9530-0B41-AB51-EB945965C7FD}" srcOrd="0" destOrd="0" presId="urn:microsoft.com/office/officeart/2008/layout/LinedList"/>
    <dgm:cxn modelId="{2A4C8482-2501-A045-8A7B-8304AF42E32C}" type="presParOf" srcId="{54B69898-C671-4847-9582-4CDC0AF92C53}" destId="{86999F6B-1117-F549-8B81-F8AB1AD493A1}" srcOrd="1" destOrd="0" presId="urn:microsoft.com/office/officeart/2008/layout/LinedList"/>
    <dgm:cxn modelId="{A60D8BD2-0406-D84E-99B8-C0069109653F}" type="presParOf" srcId="{54B69898-C671-4847-9582-4CDC0AF92C53}" destId="{C748937A-8C3A-4544-9147-2831553C063C}" srcOrd="2" destOrd="0" presId="urn:microsoft.com/office/officeart/2008/layout/LinedList"/>
    <dgm:cxn modelId="{71C92AF1-E36C-6744-AD27-2FE005372170}" type="presParOf" srcId="{84DB691F-0C28-7B4C-B819-B1E9F7DB79A6}" destId="{6CDAFE5A-435F-4444-84B3-35C1EFAE5847}" srcOrd="8" destOrd="0" presId="urn:microsoft.com/office/officeart/2008/layout/LinedList"/>
    <dgm:cxn modelId="{F1D64ED2-B890-7046-87AB-4DC46ECFEB62}" type="presParOf" srcId="{84DB691F-0C28-7B4C-B819-B1E9F7DB79A6}" destId="{76228A50-74E4-1246-BCF0-4BF55323F3B9}" srcOrd="9" destOrd="0" presId="urn:microsoft.com/office/officeart/2008/layout/LinedList"/>
    <dgm:cxn modelId="{AD8B6249-76A5-7F40-B182-E44E8E448A67}" type="presParOf" srcId="{84DB691F-0C28-7B4C-B819-B1E9F7DB79A6}" destId="{E86EB0FB-9FD5-0E49-BB2A-4460083B7ABD}" srcOrd="10" destOrd="0" presId="urn:microsoft.com/office/officeart/2008/layout/LinedList"/>
    <dgm:cxn modelId="{8A69BDF6-89FD-F84D-AA14-616659FC5684}" type="presParOf" srcId="{E86EB0FB-9FD5-0E49-BB2A-4460083B7ABD}" destId="{E89A009C-B9E9-5741-91CD-CB87B783D4F2}" srcOrd="0" destOrd="0" presId="urn:microsoft.com/office/officeart/2008/layout/LinedList"/>
    <dgm:cxn modelId="{13402F7D-9260-3448-9070-5757D878E7EB}" type="presParOf" srcId="{E86EB0FB-9FD5-0E49-BB2A-4460083B7ABD}" destId="{32311550-411A-3B47-8351-0C0A13599A72}" srcOrd="1" destOrd="0" presId="urn:microsoft.com/office/officeart/2008/layout/LinedList"/>
    <dgm:cxn modelId="{2E5B94C7-55D3-514D-A0D4-AAC87D2CF60C}" type="presParOf" srcId="{E86EB0FB-9FD5-0E49-BB2A-4460083B7ABD}" destId="{F444B37C-F08B-F947-800F-14B98026E248}" srcOrd="2" destOrd="0" presId="urn:microsoft.com/office/officeart/2008/layout/LinedList"/>
    <dgm:cxn modelId="{F819E478-A45F-4645-A201-A5B25E940E85}" type="presParOf" srcId="{84DB691F-0C28-7B4C-B819-B1E9F7DB79A6}" destId="{B82D1466-15F3-1F40-A3AF-1F80F3398E6F}" srcOrd="11" destOrd="0" presId="urn:microsoft.com/office/officeart/2008/layout/LinedList"/>
    <dgm:cxn modelId="{A8AE75FB-089E-1540-B1C9-822140171739}" type="presParOf" srcId="{84DB691F-0C28-7B4C-B819-B1E9F7DB79A6}" destId="{CB494EDF-632F-3B49-90E0-C82E0DE30185}"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6AF240B-6DA8-4999-B624-6520AC048D13}"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5B37DEFD-E72A-4CF3-994D-D5F652F656CF}">
      <dgm:prSet/>
      <dgm:spPr/>
      <dgm:t>
        <a:bodyPr/>
        <a:lstStyle/>
        <a:p>
          <a:r>
            <a:rPr lang="en-US"/>
            <a:t>Knowledge Of Cultural Influences</a:t>
          </a:r>
        </a:p>
      </dgm:t>
    </dgm:pt>
    <dgm:pt modelId="{DBD30CE9-2F1E-4CDC-90F7-17E273F8D589}" type="parTrans" cxnId="{3E43AC96-7007-4680-9D09-409ADEBDCBED}">
      <dgm:prSet/>
      <dgm:spPr/>
      <dgm:t>
        <a:bodyPr/>
        <a:lstStyle/>
        <a:p>
          <a:endParaRPr lang="en-US"/>
        </a:p>
      </dgm:t>
    </dgm:pt>
    <dgm:pt modelId="{6CFF3CB2-EC9C-457D-AEBF-670A4FFB56AA}" type="sibTrans" cxnId="{3E43AC96-7007-4680-9D09-409ADEBDCBED}">
      <dgm:prSet/>
      <dgm:spPr/>
      <dgm:t>
        <a:bodyPr/>
        <a:lstStyle/>
        <a:p>
          <a:endParaRPr lang="en-US"/>
        </a:p>
      </dgm:t>
    </dgm:pt>
    <dgm:pt modelId="{7DDBDA24-2569-4AE0-B944-0F215D531C11}">
      <dgm:prSet/>
      <dgm:spPr/>
      <dgm:t>
        <a:bodyPr/>
        <a:lstStyle/>
        <a:p>
          <a:r>
            <a:rPr lang="en-US"/>
            <a:t>Relationships</a:t>
          </a:r>
        </a:p>
      </dgm:t>
    </dgm:pt>
    <dgm:pt modelId="{3B08CD73-ABBA-4910-AAFD-00EF86289219}" type="parTrans" cxnId="{3D727D32-9877-4F4C-9267-DE981814E02E}">
      <dgm:prSet/>
      <dgm:spPr/>
      <dgm:t>
        <a:bodyPr/>
        <a:lstStyle/>
        <a:p>
          <a:endParaRPr lang="en-US"/>
        </a:p>
      </dgm:t>
    </dgm:pt>
    <dgm:pt modelId="{2554D6D7-C05C-46F2-9D86-17B2657BBE5E}" type="sibTrans" cxnId="{3D727D32-9877-4F4C-9267-DE981814E02E}">
      <dgm:prSet/>
      <dgm:spPr/>
      <dgm:t>
        <a:bodyPr/>
        <a:lstStyle/>
        <a:p>
          <a:endParaRPr lang="en-US"/>
        </a:p>
      </dgm:t>
    </dgm:pt>
    <dgm:pt modelId="{81D9CFED-B115-45B8-A91D-F107A1DF306D}">
      <dgm:prSet/>
      <dgm:spPr/>
      <dgm:t>
        <a:bodyPr/>
        <a:lstStyle/>
        <a:p>
          <a:r>
            <a:rPr lang="en-US"/>
            <a:t>Values and norms</a:t>
          </a:r>
        </a:p>
      </dgm:t>
    </dgm:pt>
    <dgm:pt modelId="{78D328BD-1C26-4581-938B-0597940C166A}" type="parTrans" cxnId="{7F5C9DB9-6676-4FF7-A20F-AF2419EE701C}">
      <dgm:prSet/>
      <dgm:spPr/>
      <dgm:t>
        <a:bodyPr/>
        <a:lstStyle/>
        <a:p>
          <a:endParaRPr lang="en-US"/>
        </a:p>
      </dgm:t>
    </dgm:pt>
    <dgm:pt modelId="{289841EA-2A8D-4586-8BCC-77F1C05C0F3E}" type="sibTrans" cxnId="{7F5C9DB9-6676-4FF7-A20F-AF2419EE701C}">
      <dgm:prSet/>
      <dgm:spPr/>
      <dgm:t>
        <a:bodyPr/>
        <a:lstStyle/>
        <a:p>
          <a:endParaRPr lang="en-US"/>
        </a:p>
      </dgm:t>
    </dgm:pt>
    <dgm:pt modelId="{5F7C4FBA-70A1-4233-BAFC-F1FA3C24F531}">
      <dgm:prSet/>
      <dgm:spPr/>
      <dgm:t>
        <a:bodyPr/>
        <a:lstStyle/>
        <a:p>
          <a:r>
            <a:rPr lang="en-US"/>
            <a:t>Beliefs and attitudes</a:t>
          </a:r>
        </a:p>
      </dgm:t>
    </dgm:pt>
    <dgm:pt modelId="{AFE068CC-42C1-4F00-9EB1-2A7C8825CDB8}" type="parTrans" cxnId="{6778C09C-0F8B-45FB-BD9C-1FBA617B26E3}">
      <dgm:prSet/>
      <dgm:spPr/>
      <dgm:t>
        <a:bodyPr/>
        <a:lstStyle/>
        <a:p>
          <a:endParaRPr lang="en-US"/>
        </a:p>
      </dgm:t>
    </dgm:pt>
    <dgm:pt modelId="{33D91493-0BE3-4C5D-ACF5-E843507141C4}" type="sibTrans" cxnId="{6778C09C-0F8B-45FB-BD9C-1FBA617B26E3}">
      <dgm:prSet/>
      <dgm:spPr/>
      <dgm:t>
        <a:bodyPr/>
        <a:lstStyle/>
        <a:p>
          <a:endParaRPr lang="en-US"/>
        </a:p>
      </dgm:t>
    </dgm:pt>
    <dgm:pt modelId="{A38898A5-CAEA-4F5B-82F0-3E08B9F3EDDC}">
      <dgm:prSet/>
      <dgm:spPr/>
      <dgm:t>
        <a:bodyPr/>
        <a:lstStyle/>
        <a:p>
          <a:r>
            <a:rPr lang="en-US"/>
            <a:t>Mental processes and learning</a:t>
          </a:r>
        </a:p>
      </dgm:t>
    </dgm:pt>
    <dgm:pt modelId="{95FD010F-63D2-43B7-A264-53BE352C3607}" type="parTrans" cxnId="{93B7781C-6905-42CF-8CE0-04E8939701BE}">
      <dgm:prSet/>
      <dgm:spPr/>
      <dgm:t>
        <a:bodyPr/>
        <a:lstStyle/>
        <a:p>
          <a:endParaRPr lang="en-US"/>
        </a:p>
      </dgm:t>
    </dgm:pt>
    <dgm:pt modelId="{FF9182C1-5168-4193-B801-C4035B390DA8}" type="sibTrans" cxnId="{93B7781C-6905-42CF-8CE0-04E8939701BE}">
      <dgm:prSet/>
      <dgm:spPr/>
      <dgm:t>
        <a:bodyPr/>
        <a:lstStyle/>
        <a:p>
          <a:endParaRPr lang="en-US"/>
        </a:p>
      </dgm:t>
    </dgm:pt>
    <dgm:pt modelId="{5D988824-D538-42CB-9364-7DE470CE1270}">
      <dgm:prSet/>
      <dgm:spPr/>
      <dgm:t>
        <a:bodyPr/>
        <a:lstStyle/>
        <a:p>
          <a:r>
            <a:rPr lang="en-US"/>
            <a:t>Work habits and practices</a:t>
          </a:r>
        </a:p>
      </dgm:t>
    </dgm:pt>
    <dgm:pt modelId="{096E88D5-BE23-4E1B-A758-E16E96AC5CFA}" type="parTrans" cxnId="{C6EB8AB6-6915-4DA9-951B-3452739A1255}">
      <dgm:prSet/>
      <dgm:spPr/>
      <dgm:t>
        <a:bodyPr/>
        <a:lstStyle/>
        <a:p>
          <a:endParaRPr lang="en-US"/>
        </a:p>
      </dgm:t>
    </dgm:pt>
    <dgm:pt modelId="{F4A15850-4FB4-495A-A12F-86CFE5154868}" type="sibTrans" cxnId="{C6EB8AB6-6915-4DA9-951B-3452739A1255}">
      <dgm:prSet/>
      <dgm:spPr/>
      <dgm:t>
        <a:bodyPr/>
        <a:lstStyle/>
        <a:p>
          <a:endParaRPr lang="en-US"/>
        </a:p>
      </dgm:t>
    </dgm:pt>
    <dgm:pt modelId="{609F0E4A-A8CA-1D4F-B060-50F169F04495}" type="pres">
      <dgm:prSet presAssocID="{26AF240B-6DA8-4999-B624-6520AC048D13}" presName="vert0" presStyleCnt="0">
        <dgm:presLayoutVars>
          <dgm:dir/>
          <dgm:animOne val="branch"/>
          <dgm:animLvl val="lvl"/>
        </dgm:presLayoutVars>
      </dgm:prSet>
      <dgm:spPr/>
      <dgm:t>
        <a:bodyPr/>
        <a:lstStyle/>
        <a:p>
          <a:endParaRPr lang="en-US"/>
        </a:p>
      </dgm:t>
    </dgm:pt>
    <dgm:pt modelId="{3233A9B2-2606-E14E-9F59-242DE966C5A7}" type="pres">
      <dgm:prSet presAssocID="{5B37DEFD-E72A-4CF3-994D-D5F652F656CF}" presName="thickLine" presStyleLbl="alignNode1" presStyleIdx="0" presStyleCnt="1"/>
      <dgm:spPr/>
    </dgm:pt>
    <dgm:pt modelId="{1998EF2D-70CA-A946-85FF-22A86D546836}" type="pres">
      <dgm:prSet presAssocID="{5B37DEFD-E72A-4CF3-994D-D5F652F656CF}" presName="horz1" presStyleCnt="0"/>
      <dgm:spPr/>
    </dgm:pt>
    <dgm:pt modelId="{A1403B2F-8687-4F4C-BD54-0AFA5206551B}" type="pres">
      <dgm:prSet presAssocID="{5B37DEFD-E72A-4CF3-994D-D5F652F656CF}" presName="tx1" presStyleLbl="revTx" presStyleIdx="0" presStyleCnt="6"/>
      <dgm:spPr/>
      <dgm:t>
        <a:bodyPr/>
        <a:lstStyle/>
        <a:p>
          <a:endParaRPr lang="en-US"/>
        </a:p>
      </dgm:t>
    </dgm:pt>
    <dgm:pt modelId="{59B894CA-0229-0B47-B8EA-F8E675B0D7FB}" type="pres">
      <dgm:prSet presAssocID="{5B37DEFD-E72A-4CF3-994D-D5F652F656CF}" presName="vert1" presStyleCnt="0"/>
      <dgm:spPr/>
    </dgm:pt>
    <dgm:pt modelId="{DBA28F19-A86F-7E4A-B540-F6FC5BE5C4AE}" type="pres">
      <dgm:prSet presAssocID="{7DDBDA24-2569-4AE0-B944-0F215D531C11}" presName="vertSpace2a" presStyleCnt="0"/>
      <dgm:spPr/>
    </dgm:pt>
    <dgm:pt modelId="{0E1962EA-5799-9743-A682-C3F8DD438ACF}" type="pres">
      <dgm:prSet presAssocID="{7DDBDA24-2569-4AE0-B944-0F215D531C11}" presName="horz2" presStyleCnt="0"/>
      <dgm:spPr/>
    </dgm:pt>
    <dgm:pt modelId="{3FC5E4E6-A5E3-9B42-83AC-42BDAB3AAFA6}" type="pres">
      <dgm:prSet presAssocID="{7DDBDA24-2569-4AE0-B944-0F215D531C11}" presName="horzSpace2" presStyleCnt="0"/>
      <dgm:spPr/>
    </dgm:pt>
    <dgm:pt modelId="{4D120E69-EF8F-D246-837B-3665C7B25C31}" type="pres">
      <dgm:prSet presAssocID="{7DDBDA24-2569-4AE0-B944-0F215D531C11}" presName="tx2" presStyleLbl="revTx" presStyleIdx="1" presStyleCnt="6"/>
      <dgm:spPr/>
      <dgm:t>
        <a:bodyPr/>
        <a:lstStyle/>
        <a:p>
          <a:endParaRPr lang="en-US"/>
        </a:p>
      </dgm:t>
    </dgm:pt>
    <dgm:pt modelId="{9D0BF5D3-1E6E-E148-93AC-EFE15176BACD}" type="pres">
      <dgm:prSet presAssocID="{7DDBDA24-2569-4AE0-B944-0F215D531C11}" presName="vert2" presStyleCnt="0"/>
      <dgm:spPr/>
    </dgm:pt>
    <dgm:pt modelId="{29D8235D-A94F-A645-84A9-7BD7AD3DB73E}" type="pres">
      <dgm:prSet presAssocID="{7DDBDA24-2569-4AE0-B944-0F215D531C11}" presName="thinLine2b" presStyleLbl="callout" presStyleIdx="0" presStyleCnt="5"/>
      <dgm:spPr/>
    </dgm:pt>
    <dgm:pt modelId="{D76D6A40-1138-B14C-8DE9-754D0928B9E2}" type="pres">
      <dgm:prSet presAssocID="{7DDBDA24-2569-4AE0-B944-0F215D531C11}" presName="vertSpace2b" presStyleCnt="0"/>
      <dgm:spPr/>
    </dgm:pt>
    <dgm:pt modelId="{7575EFD3-B598-294E-8F7A-040FD07D925B}" type="pres">
      <dgm:prSet presAssocID="{81D9CFED-B115-45B8-A91D-F107A1DF306D}" presName="horz2" presStyleCnt="0"/>
      <dgm:spPr/>
    </dgm:pt>
    <dgm:pt modelId="{74D26A6A-403D-C643-A140-AFD17255C3A8}" type="pres">
      <dgm:prSet presAssocID="{81D9CFED-B115-45B8-A91D-F107A1DF306D}" presName="horzSpace2" presStyleCnt="0"/>
      <dgm:spPr/>
    </dgm:pt>
    <dgm:pt modelId="{5AAE2334-9F77-2D41-8EC8-8652D405A920}" type="pres">
      <dgm:prSet presAssocID="{81D9CFED-B115-45B8-A91D-F107A1DF306D}" presName="tx2" presStyleLbl="revTx" presStyleIdx="2" presStyleCnt="6"/>
      <dgm:spPr/>
      <dgm:t>
        <a:bodyPr/>
        <a:lstStyle/>
        <a:p>
          <a:endParaRPr lang="en-US"/>
        </a:p>
      </dgm:t>
    </dgm:pt>
    <dgm:pt modelId="{A27B96FC-9CEF-2D42-A1E8-40AE855C86F8}" type="pres">
      <dgm:prSet presAssocID="{81D9CFED-B115-45B8-A91D-F107A1DF306D}" presName="vert2" presStyleCnt="0"/>
      <dgm:spPr/>
    </dgm:pt>
    <dgm:pt modelId="{F9FFC68C-43FC-7C49-827E-81771A385CCC}" type="pres">
      <dgm:prSet presAssocID="{81D9CFED-B115-45B8-A91D-F107A1DF306D}" presName="thinLine2b" presStyleLbl="callout" presStyleIdx="1" presStyleCnt="5"/>
      <dgm:spPr/>
    </dgm:pt>
    <dgm:pt modelId="{41D68767-32C1-2940-B8E2-C4933E9397D0}" type="pres">
      <dgm:prSet presAssocID="{81D9CFED-B115-45B8-A91D-F107A1DF306D}" presName="vertSpace2b" presStyleCnt="0"/>
      <dgm:spPr/>
    </dgm:pt>
    <dgm:pt modelId="{BC193F57-364A-594B-8719-22D94720E010}" type="pres">
      <dgm:prSet presAssocID="{5F7C4FBA-70A1-4233-BAFC-F1FA3C24F531}" presName="horz2" presStyleCnt="0"/>
      <dgm:spPr/>
    </dgm:pt>
    <dgm:pt modelId="{7F1A6F79-91C1-9D45-AA27-38643F77B0FC}" type="pres">
      <dgm:prSet presAssocID="{5F7C4FBA-70A1-4233-BAFC-F1FA3C24F531}" presName="horzSpace2" presStyleCnt="0"/>
      <dgm:spPr/>
    </dgm:pt>
    <dgm:pt modelId="{19037192-16E2-DD44-86BF-A40D309498BB}" type="pres">
      <dgm:prSet presAssocID="{5F7C4FBA-70A1-4233-BAFC-F1FA3C24F531}" presName="tx2" presStyleLbl="revTx" presStyleIdx="3" presStyleCnt="6"/>
      <dgm:spPr/>
      <dgm:t>
        <a:bodyPr/>
        <a:lstStyle/>
        <a:p>
          <a:endParaRPr lang="en-US"/>
        </a:p>
      </dgm:t>
    </dgm:pt>
    <dgm:pt modelId="{BC0CB5ED-5E24-304A-AAE5-E22ED49855A7}" type="pres">
      <dgm:prSet presAssocID="{5F7C4FBA-70A1-4233-BAFC-F1FA3C24F531}" presName="vert2" presStyleCnt="0"/>
      <dgm:spPr/>
    </dgm:pt>
    <dgm:pt modelId="{AAB2D424-6541-A143-809E-EFE47D90228E}" type="pres">
      <dgm:prSet presAssocID="{5F7C4FBA-70A1-4233-BAFC-F1FA3C24F531}" presName="thinLine2b" presStyleLbl="callout" presStyleIdx="2" presStyleCnt="5"/>
      <dgm:spPr/>
    </dgm:pt>
    <dgm:pt modelId="{4C4F1F66-3879-6C4A-9D49-5A8B78169BA0}" type="pres">
      <dgm:prSet presAssocID="{5F7C4FBA-70A1-4233-BAFC-F1FA3C24F531}" presName="vertSpace2b" presStyleCnt="0"/>
      <dgm:spPr/>
    </dgm:pt>
    <dgm:pt modelId="{D9ED9AD3-C3D9-5C46-ABD6-48FFD78EA62A}" type="pres">
      <dgm:prSet presAssocID="{A38898A5-CAEA-4F5B-82F0-3E08B9F3EDDC}" presName="horz2" presStyleCnt="0"/>
      <dgm:spPr/>
    </dgm:pt>
    <dgm:pt modelId="{E2CA471F-4D68-2248-9EA0-C6402FC87805}" type="pres">
      <dgm:prSet presAssocID="{A38898A5-CAEA-4F5B-82F0-3E08B9F3EDDC}" presName="horzSpace2" presStyleCnt="0"/>
      <dgm:spPr/>
    </dgm:pt>
    <dgm:pt modelId="{3DDDF782-4DD1-7947-A16C-549559FB260B}" type="pres">
      <dgm:prSet presAssocID="{A38898A5-CAEA-4F5B-82F0-3E08B9F3EDDC}" presName="tx2" presStyleLbl="revTx" presStyleIdx="4" presStyleCnt="6"/>
      <dgm:spPr/>
      <dgm:t>
        <a:bodyPr/>
        <a:lstStyle/>
        <a:p>
          <a:endParaRPr lang="en-US"/>
        </a:p>
      </dgm:t>
    </dgm:pt>
    <dgm:pt modelId="{25D70D68-0E9D-3B4F-BFC6-236BBD510959}" type="pres">
      <dgm:prSet presAssocID="{A38898A5-CAEA-4F5B-82F0-3E08B9F3EDDC}" presName="vert2" presStyleCnt="0"/>
      <dgm:spPr/>
    </dgm:pt>
    <dgm:pt modelId="{A9B95D07-29CA-9A44-90D4-A958D9265DBC}" type="pres">
      <dgm:prSet presAssocID="{A38898A5-CAEA-4F5B-82F0-3E08B9F3EDDC}" presName="thinLine2b" presStyleLbl="callout" presStyleIdx="3" presStyleCnt="5"/>
      <dgm:spPr/>
    </dgm:pt>
    <dgm:pt modelId="{8DB38799-DC7C-5D45-A606-9D6C060F1F29}" type="pres">
      <dgm:prSet presAssocID="{A38898A5-CAEA-4F5B-82F0-3E08B9F3EDDC}" presName="vertSpace2b" presStyleCnt="0"/>
      <dgm:spPr/>
    </dgm:pt>
    <dgm:pt modelId="{2520685D-3291-FF45-8067-7281557D39DA}" type="pres">
      <dgm:prSet presAssocID="{5D988824-D538-42CB-9364-7DE470CE1270}" presName="horz2" presStyleCnt="0"/>
      <dgm:spPr/>
    </dgm:pt>
    <dgm:pt modelId="{160420E2-90A5-9441-862E-BA812E01A114}" type="pres">
      <dgm:prSet presAssocID="{5D988824-D538-42CB-9364-7DE470CE1270}" presName="horzSpace2" presStyleCnt="0"/>
      <dgm:spPr/>
    </dgm:pt>
    <dgm:pt modelId="{FFAEFE5A-C2E6-E040-B9D8-8845DFCD3179}" type="pres">
      <dgm:prSet presAssocID="{5D988824-D538-42CB-9364-7DE470CE1270}" presName="tx2" presStyleLbl="revTx" presStyleIdx="5" presStyleCnt="6"/>
      <dgm:spPr/>
      <dgm:t>
        <a:bodyPr/>
        <a:lstStyle/>
        <a:p>
          <a:endParaRPr lang="en-US"/>
        </a:p>
      </dgm:t>
    </dgm:pt>
    <dgm:pt modelId="{A735BAA4-AB5A-C14A-B6B9-E9B0C72DBFD1}" type="pres">
      <dgm:prSet presAssocID="{5D988824-D538-42CB-9364-7DE470CE1270}" presName="vert2" presStyleCnt="0"/>
      <dgm:spPr/>
    </dgm:pt>
    <dgm:pt modelId="{3F12BCFC-BA90-314D-AA63-981721AC8037}" type="pres">
      <dgm:prSet presAssocID="{5D988824-D538-42CB-9364-7DE470CE1270}" presName="thinLine2b" presStyleLbl="callout" presStyleIdx="4" presStyleCnt="5"/>
      <dgm:spPr/>
    </dgm:pt>
    <dgm:pt modelId="{98D042E5-C54A-F04B-9EAD-35AD0987709D}" type="pres">
      <dgm:prSet presAssocID="{5D988824-D538-42CB-9364-7DE470CE1270}" presName="vertSpace2b" presStyleCnt="0"/>
      <dgm:spPr/>
    </dgm:pt>
  </dgm:ptLst>
  <dgm:cxnLst>
    <dgm:cxn modelId="{3D727D32-9877-4F4C-9267-DE981814E02E}" srcId="{5B37DEFD-E72A-4CF3-994D-D5F652F656CF}" destId="{7DDBDA24-2569-4AE0-B944-0F215D531C11}" srcOrd="0" destOrd="0" parTransId="{3B08CD73-ABBA-4910-AAFD-00EF86289219}" sibTransId="{2554D6D7-C05C-46F2-9D86-17B2657BBE5E}"/>
    <dgm:cxn modelId="{54878940-160E-5D49-B7D4-C87302345DF8}" type="presOf" srcId="{5F7C4FBA-70A1-4233-BAFC-F1FA3C24F531}" destId="{19037192-16E2-DD44-86BF-A40D309498BB}" srcOrd="0" destOrd="0" presId="urn:microsoft.com/office/officeart/2008/layout/LinedList"/>
    <dgm:cxn modelId="{7F5C9DB9-6676-4FF7-A20F-AF2419EE701C}" srcId="{5B37DEFD-E72A-4CF3-994D-D5F652F656CF}" destId="{81D9CFED-B115-45B8-A91D-F107A1DF306D}" srcOrd="1" destOrd="0" parTransId="{78D328BD-1C26-4581-938B-0597940C166A}" sibTransId="{289841EA-2A8D-4586-8BCC-77F1C05C0F3E}"/>
    <dgm:cxn modelId="{0B70FB7D-41DF-C14E-BE47-5B7E53105A16}" type="presOf" srcId="{A38898A5-CAEA-4F5B-82F0-3E08B9F3EDDC}" destId="{3DDDF782-4DD1-7947-A16C-549559FB260B}" srcOrd="0" destOrd="0" presId="urn:microsoft.com/office/officeart/2008/layout/LinedList"/>
    <dgm:cxn modelId="{646AE111-B4A9-AF4D-895D-EE3F8CD2E78D}" type="presOf" srcId="{5B37DEFD-E72A-4CF3-994D-D5F652F656CF}" destId="{A1403B2F-8687-4F4C-BD54-0AFA5206551B}" srcOrd="0" destOrd="0" presId="urn:microsoft.com/office/officeart/2008/layout/LinedList"/>
    <dgm:cxn modelId="{1F88DE52-2759-0A4E-A695-33F45DF95CF3}" type="presOf" srcId="{5D988824-D538-42CB-9364-7DE470CE1270}" destId="{FFAEFE5A-C2E6-E040-B9D8-8845DFCD3179}" srcOrd="0" destOrd="0" presId="urn:microsoft.com/office/officeart/2008/layout/LinedList"/>
    <dgm:cxn modelId="{6778C09C-0F8B-45FB-BD9C-1FBA617B26E3}" srcId="{5B37DEFD-E72A-4CF3-994D-D5F652F656CF}" destId="{5F7C4FBA-70A1-4233-BAFC-F1FA3C24F531}" srcOrd="2" destOrd="0" parTransId="{AFE068CC-42C1-4F00-9EB1-2A7C8825CDB8}" sibTransId="{33D91493-0BE3-4C5D-ACF5-E843507141C4}"/>
    <dgm:cxn modelId="{DE05451A-1709-074A-AD07-E3840A7AC447}" type="presOf" srcId="{26AF240B-6DA8-4999-B624-6520AC048D13}" destId="{609F0E4A-A8CA-1D4F-B060-50F169F04495}" srcOrd="0" destOrd="0" presId="urn:microsoft.com/office/officeart/2008/layout/LinedList"/>
    <dgm:cxn modelId="{B021516C-6C0A-A046-A5A8-B8AEB8281FE1}" type="presOf" srcId="{7DDBDA24-2569-4AE0-B944-0F215D531C11}" destId="{4D120E69-EF8F-D246-837B-3665C7B25C31}" srcOrd="0" destOrd="0" presId="urn:microsoft.com/office/officeart/2008/layout/LinedList"/>
    <dgm:cxn modelId="{3E43AC96-7007-4680-9D09-409ADEBDCBED}" srcId="{26AF240B-6DA8-4999-B624-6520AC048D13}" destId="{5B37DEFD-E72A-4CF3-994D-D5F652F656CF}" srcOrd="0" destOrd="0" parTransId="{DBD30CE9-2F1E-4CDC-90F7-17E273F8D589}" sibTransId="{6CFF3CB2-EC9C-457D-AEBF-670A4FFB56AA}"/>
    <dgm:cxn modelId="{4239BD00-B0CE-CF48-A60E-92CFAA6EC8ED}" type="presOf" srcId="{81D9CFED-B115-45B8-A91D-F107A1DF306D}" destId="{5AAE2334-9F77-2D41-8EC8-8652D405A920}" srcOrd="0" destOrd="0" presId="urn:microsoft.com/office/officeart/2008/layout/LinedList"/>
    <dgm:cxn modelId="{C6EB8AB6-6915-4DA9-951B-3452739A1255}" srcId="{5B37DEFD-E72A-4CF3-994D-D5F652F656CF}" destId="{5D988824-D538-42CB-9364-7DE470CE1270}" srcOrd="4" destOrd="0" parTransId="{096E88D5-BE23-4E1B-A758-E16E96AC5CFA}" sibTransId="{F4A15850-4FB4-495A-A12F-86CFE5154868}"/>
    <dgm:cxn modelId="{93B7781C-6905-42CF-8CE0-04E8939701BE}" srcId="{5B37DEFD-E72A-4CF3-994D-D5F652F656CF}" destId="{A38898A5-CAEA-4F5B-82F0-3E08B9F3EDDC}" srcOrd="3" destOrd="0" parTransId="{95FD010F-63D2-43B7-A264-53BE352C3607}" sibTransId="{FF9182C1-5168-4193-B801-C4035B390DA8}"/>
    <dgm:cxn modelId="{6FA454EF-7FF3-6241-B5A7-57C64C27A73D}" type="presParOf" srcId="{609F0E4A-A8CA-1D4F-B060-50F169F04495}" destId="{3233A9B2-2606-E14E-9F59-242DE966C5A7}" srcOrd="0" destOrd="0" presId="urn:microsoft.com/office/officeart/2008/layout/LinedList"/>
    <dgm:cxn modelId="{26AE1290-1F84-744C-A87A-2B7C59359377}" type="presParOf" srcId="{609F0E4A-A8CA-1D4F-B060-50F169F04495}" destId="{1998EF2D-70CA-A946-85FF-22A86D546836}" srcOrd="1" destOrd="0" presId="urn:microsoft.com/office/officeart/2008/layout/LinedList"/>
    <dgm:cxn modelId="{2CB8AB50-09AB-4846-A35F-7AE207D93C1E}" type="presParOf" srcId="{1998EF2D-70CA-A946-85FF-22A86D546836}" destId="{A1403B2F-8687-4F4C-BD54-0AFA5206551B}" srcOrd="0" destOrd="0" presId="urn:microsoft.com/office/officeart/2008/layout/LinedList"/>
    <dgm:cxn modelId="{28065E25-31EB-D94B-B2D5-B2B067E43D47}" type="presParOf" srcId="{1998EF2D-70CA-A946-85FF-22A86D546836}" destId="{59B894CA-0229-0B47-B8EA-F8E675B0D7FB}" srcOrd="1" destOrd="0" presId="urn:microsoft.com/office/officeart/2008/layout/LinedList"/>
    <dgm:cxn modelId="{62050B0C-213A-C240-AC7E-74452B2A5D6D}" type="presParOf" srcId="{59B894CA-0229-0B47-B8EA-F8E675B0D7FB}" destId="{DBA28F19-A86F-7E4A-B540-F6FC5BE5C4AE}" srcOrd="0" destOrd="0" presId="urn:microsoft.com/office/officeart/2008/layout/LinedList"/>
    <dgm:cxn modelId="{591AE8E1-86FC-F543-A8E2-18C6772D59BA}" type="presParOf" srcId="{59B894CA-0229-0B47-B8EA-F8E675B0D7FB}" destId="{0E1962EA-5799-9743-A682-C3F8DD438ACF}" srcOrd="1" destOrd="0" presId="urn:microsoft.com/office/officeart/2008/layout/LinedList"/>
    <dgm:cxn modelId="{1F474ED9-6F8B-1249-9BE6-4F072DA9F5D7}" type="presParOf" srcId="{0E1962EA-5799-9743-A682-C3F8DD438ACF}" destId="{3FC5E4E6-A5E3-9B42-83AC-42BDAB3AAFA6}" srcOrd="0" destOrd="0" presId="urn:microsoft.com/office/officeart/2008/layout/LinedList"/>
    <dgm:cxn modelId="{0C080608-AC24-AC47-A2A0-08C4B3D2082F}" type="presParOf" srcId="{0E1962EA-5799-9743-A682-C3F8DD438ACF}" destId="{4D120E69-EF8F-D246-837B-3665C7B25C31}" srcOrd="1" destOrd="0" presId="urn:microsoft.com/office/officeart/2008/layout/LinedList"/>
    <dgm:cxn modelId="{6F92DBED-37BE-E24C-829C-D1F6B10A4318}" type="presParOf" srcId="{0E1962EA-5799-9743-A682-C3F8DD438ACF}" destId="{9D0BF5D3-1E6E-E148-93AC-EFE15176BACD}" srcOrd="2" destOrd="0" presId="urn:microsoft.com/office/officeart/2008/layout/LinedList"/>
    <dgm:cxn modelId="{D27FAD45-C95E-DB41-B7DD-D2D0C888BA62}" type="presParOf" srcId="{59B894CA-0229-0B47-B8EA-F8E675B0D7FB}" destId="{29D8235D-A94F-A645-84A9-7BD7AD3DB73E}" srcOrd="2" destOrd="0" presId="urn:microsoft.com/office/officeart/2008/layout/LinedList"/>
    <dgm:cxn modelId="{98323595-DBEA-0D4D-9013-9CCB72B39E49}" type="presParOf" srcId="{59B894CA-0229-0B47-B8EA-F8E675B0D7FB}" destId="{D76D6A40-1138-B14C-8DE9-754D0928B9E2}" srcOrd="3" destOrd="0" presId="urn:microsoft.com/office/officeart/2008/layout/LinedList"/>
    <dgm:cxn modelId="{EA688389-F16B-D240-84BE-F67FC58689FD}" type="presParOf" srcId="{59B894CA-0229-0B47-B8EA-F8E675B0D7FB}" destId="{7575EFD3-B598-294E-8F7A-040FD07D925B}" srcOrd="4" destOrd="0" presId="urn:microsoft.com/office/officeart/2008/layout/LinedList"/>
    <dgm:cxn modelId="{37FF6413-1021-CD44-8885-5C18745E7869}" type="presParOf" srcId="{7575EFD3-B598-294E-8F7A-040FD07D925B}" destId="{74D26A6A-403D-C643-A140-AFD17255C3A8}" srcOrd="0" destOrd="0" presId="urn:microsoft.com/office/officeart/2008/layout/LinedList"/>
    <dgm:cxn modelId="{6DAD4317-07C6-7140-B05F-60EEBC818243}" type="presParOf" srcId="{7575EFD3-B598-294E-8F7A-040FD07D925B}" destId="{5AAE2334-9F77-2D41-8EC8-8652D405A920}" srcOrd="1" destOrd="0" presId="urn:microsoft.com/office/officeart/2008/layout/LinedList"/>
    <dgm:cxn modelId="{1E59FF75-45EC-6549-A670-F311960EF0C9}" type="presParOf" srcId="{7575EFD3-B598-294E-8F7A-040FD07D925B}" destId="{A27B96FC-9CEF-2D42-A1E8-40AE855C86F8}" srcOrd="2" destOrd="0" presId="urn:microsoft.com/office/officeart/2008/layout/LinedList"/>
    <dgm:cxn modelId="{CE7D12B6-7809-D446-AD4B-9BD0FC78F777}" type="presParOf" srcId="{59B894CA-0229-0B47-B8EA-F8E675B0D7FB}" destId="{F9FFC68C-43FC-7C49-827E-81771A385CCC}" srcOrd="5" destOrd="0" presId="urn:microsoft.com/office/officeart/2008/layout/LinedList"/>
    <dgm:cxn modelId="{F2FDBAEB-B2CA-D549-BF44-1747DB163180}" type="presParOf" srcId="{59B894CA-0229-0B47-B8EA-F8E675B0D7FB}" destId="{41D68767-32C1-2940-B8E2-C4933E9397D0}" srcOrd="6" destOrd="0" presId="urn:microsoft.com/office/officeart/2008/layout/LinedList"/>
    <dgm:cxn modelId="{819A92C2-4506-3A4D-A1E6-92FEBE7EA89B}" type="presParOf" srcId="{59B894CA-0229-0B47-B8EA-F8E675B0D7FB}" destId="{BC193F57-364A-594B-8719-22D94720E010}" srcOrd="7" destOrd="0" presId="urn:microsoft.com/office/officeart/2008/layout/LinedList"/>
    <dgm:cxn modelId="{69D5D0F7-8C41-B243-875D-C82EDD0C9182}" type="presParOf" srcId="{BC193F57-364A-594B-8719-22D94720E010}" destId="{7F1A6F79-91C1-9D45-AA27-38643F77B0FC}" srcOrd="0" destOrd="0" presId="urn:microsoft.com/office/officeart/2008/layout/LinedList"/>
    <dgm:cxn modelId="{F569C360-9CF7-3F45-B9C5-815054497311}" type="presParOf" srcId="{BC193F57-364A-594B-8719-22D94720E010}" destId="{19037192-16E2-DD44-86BF-A40D309498BB}" srcOrd="1" destOrd="0" presId="urn:microsoft.com/office/officeart/2008/layout/LinedList"/>
    <dgm:cxn modelId="{A05FEEBE-9B22-4F45-A26A-9C464DC36BD0}" type="presParOf" srcId="{BC193F57-364A-594B-8719-22D94720E010}" destId="{BC0CB5ED-5E24-304A-AAE5-E22ED49855A7}" srcOrd="2" destOrd="0" presId="urn:microsoft.com/office/officeart/2008/layout/LinedList"/>
    <dgm:cxn modelId="{F3C47BC3-A38E-3E4D-B56E-00BB60ADDE47}" type="presParOf" srcId="{59B894CA-0229-0B47-B8EA-F8E675B0D7FB}" destId="{AAB2D424-6541-A143-809E-EFE47D90228E}" srcOrd="8" destOrd="0" presId="urn:microsoft.com/office/officeart/2008/layout/LinedList"/>
    <dgm:cxn modelId="{856D07C3-9F3B-8C4A-904D-FBF130F37842}" type="presParOf" srcId="{59B894CA-0229-0B47-B8EA-F8E675B0D7FB}" destId="{4C4F1F66-3879-6C4A-9D49-5A8B78169BA0}" srcOrd="9" destOrd="0" presId="urn:microsoft.com/office/officeart/2008/layout/LinedList"/>
    <dgm:cxn modelId="{B84A35AB-C35F-6247-94C0-9E0C28DF9B35}" type="presParOf" srcId="{59B894CA-0229-0B47-B8EA-F8E675B0D7FB}" destId="{D9ED9AD3-C3D9-5C46-ABD6-48FFD78EA62A}" srcOrd="10" destOrd="0" presId="urn:microsoft.com/office/officeart/2008/layout/LinedList"/>
    <dgm:cxn modelId="{3DA60F6C-F672-3545-98E0-A8FE388F20D9}" type="presParOf" srcId="{D9ED9AD3-C3D9-5C46-ABD6-48FFD78EA62A}" destId="{E2CA471F-4D68-2248-9EA0-C6402FC87805}" srcOrd="0" destOrd="0" presId="urn:microsoft.com/office/officeart/2008/layout/LinedList"/>
    <dgm:cxn modelId="{4419566F-CE4E-9F42-A607-57ABD2A6D617}" type="presParOf" srcId="{D9ED9AD3-C3D9-5C46-ABD6-48FFD78EA62A}" destId="{3DDDF782-4DD1-7947-A16C-549559FB260B}" srcOrd="1" destOrd="0" presId="urn:microsoft.com/office/officeart/2008/layout/LinedList"/>
    <dgm:cxn modelId="{4B6850E0-7BA0-E545-B220-9C7134991491}" type="presParOf" srcId="{D9ED9AD3-C3D9-5C46-ABD6-48FFD78EA62A}" destId="{25D70D68-0E9D-3B4F-BFC6-236BBD510959}" srcOrd="2" destOrd="0" presId="urn:microsoft.com/office/officeart/2008/layout/LinedList"/>
    <dgm:cxn modelId="{AD96720C-7739-F84C-AFF4-D3F9A92A2493}" type="presParOf" srcId="{59B894CA-0229-0B47-B8EA-F8E675B0D7FB}" destId="{A9B95D07-29CA-9A44-90D4-A958D9265DBC}" srcOrd="11" destOrd="0" presId="urn:microsoft.com/office/officeart/2008/layout/LinedList"/>
    <dgm:cxn modelId="{FA145293-78C8-7A4D-BF8C-0490A4D5780C}" type="presParOf" srcId="{59B894CA-0229-0B47-B8EA-F8E675B0D7FB}" destId="{8DB38799-DC7C-5D45-A606-9D6C060F1F29}" srcOrd="12" destOrd="0" presId="urn:microsoft.com/office/officeart/2008/layout/LinedList"/>
    <dgm:cxn modelId="{ED6012E9-F016-8E44-91D4-08732FF3434A}" type="presParOf" srcId="{59B894CA-0229-0B47-B8EA-F8E675B0D7FB}" destId="{2520685D-3291-FF45-8067-7281557D39DA}" srcOrd="13" destOrd="0" presId="urn:microsoft.com/office/officeart/2008/layout/LinedList"/>
    <dgm:cxn modelId="{C9B15BA2-A28D-9343-A1E6-EFB774D64F1C}" type="presParOf" srcId="{2520685D-3291-FF45-8067-7281557D39DA}" destId="{160420E2-90A5-9441-862E-BA812E01A114}" srcOrd="0" destOrd="0" presId="urn:microsoft.com/office/officeart/2008/layout/LinedList"/>
    <dgm:cxn modelId="{81BBEE04-029A-A14D-948E-20D1254754D2}" type="presParOf" srcId="{2520685D-3291-FF45-8067-7281557D39DA}" destId="{FFAEFE5A-C2E6-E040-B9D8-8845DFCD3179}" srcOrd="1" destOrd="0" presId="urn:microsoft.com/office/officeart/2008/layout/LinedList"/>
    <dgm:cxn modelId="{9F89C35F-A1FE-6840-ACFD-C7DCBA95817D}" type="presParOf" srcId="{2520685D-3291-FF45-8067-7281557D39DA}" destId="{A735BAA4-AB5A-C14A-B6B9-E9B0C72DBFD1}" srcOrd="2" destOrd="0" presId="urn:microsoft.com/office/officeart/2008/layout/LinedList"/>
    <dgm:cxn modelId="{94C2BB25-E399-D74F-A053-5E1E648805C9}" type="presParOf" srcId="{59B894CA-0229-0B47-B8EA-F8E675B0D7FB}" destId="{3F12BCFC-BA90-314D-AA63-981721AC8037}" srcOrd="14" destOrd="0" presId="urn:microsoft.com/office/officeart/2008/layout/LinedList"/>
    <dgm:cxn modelId="{05B22907-0187-1F4F-B467-4808AB00170D}" type="presParOf" srcId="{59B894CA-0229-0B47-B8EA-F8E675B0D7FB}" destId="{98D042E5-C54A-F04B-9EAD-35AD0987709D}"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EF56721-F140-4D20-9D9B-0F81BB415CE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0843AC21-A80B-464C-9D5E-0473300A28A1}">
      <dgm:prSet/>
      <dgm:spPr/>
      <dgm:t>
        <a:bodyPr/>
        <a:lstStyle/>
        <a:p>
          <a:r>
            <a:rPr lang="en-US"/>
            <a:t>Change is Possible</a:t>
          </a:r>
        </a:p>
      </dgm:t>
    </dgm:pt>
    <dgm:pt modelId="{988E99E8-0C2A-47BE-8B4F-16A467A252FF}" type="parTrans" cxnId="{1E129A02-C063-42D5-B5A7-F872E651DF00}">
      <dgm:prSet/>
      <dgm:spPr/>
      <dgm:t>
        <a:bodyPr/>
        <a:lstStyle/>
        <a:p>
          <a:endParaRPr lang="en-US"/>
        </a:p>
      </dgm:t>
    </dgm:pt>
    <dgm:pt modelId="{8C7D0800-978B-430F-BCB3-47464E03CF92}" type="sibTrans" cxnId="{1E129A02-C063-42D5-B5A7-F872E651DF00}">
      <dgm:prSet/>
      <dgm:spPr/>
      <dgm:t>
        <a:bodyPr/>
        <a:lstStyle/>
        <a:p>
          <a:endParaRPr lang="en-US"/>
        </a:p>
      </dgm:t>
    </dgm:pt>
    <dgm:pt modelId="{64E4D1FC-5DB2-4468-9956-B5A0F98BF5F0}">
      <dgm:prSet/>
      <dgm:spPr/>
      <dgm:t>
        <a:bodyPr/>
        <a:lstStyle/>
        <a:p>
          <a:r>
            <a:rPr lang="en-US"/>
            <a:t>It is a life long Process</a:t>
          </a:r>
        </a:p>
      </dgm:t>
    </dgm:pt>
    <dgm:pt modelId="{1934440B-B165-49BC-967B-D51EF0D11F17}" type="parTrans" cxnId="{7E5B7FBF-8943-4598-B9B1-1BA83ADBDE87}">
      <dgm:prSet/>
      <dgm:spPr/>
      <dgm:t>
        <a:bodyPr/>
        <a:lstStyle/>
        <a:p>
          <a:endParaRPr lang="en-US"/>
        </a:p>
      </dgm:t>
    </dgm:pt>
    <dgm:pt modelId="{5BF9D0AC-7038-4F65-B2D8-07C3CC533801}" type="sibTrans" cxnId="{7E5B7FBF-8943-4598-B9B1-1BA83ADBDE87}">
      <dgm:prSet/>
      <dgm:spPr/>
      <dgm:t>
        <a:bodyPr/>
        <a:lstStyle/>
        <a:p>
          <a:endParaRPr lang="en-US"/>
        </a:p>
      </dgm:t>
    </dgm:pt>
    <dgm:pt modelId="{D55614B7-AC1D-4551-92D9-67DCE27A39A1}">
      <dgm:prSet/>
      <dgm:spPr/>
      <dgm:t>
        <a:bodyPr/>
        <a:lstStyle/>
        <a:p>
          <a:r>
            <a:rPr lang="en-US"/>
            <a:t>You will make mistakes</a:t>
          </a:r>
        </a:p>
      </dgm:t>
    </dgm:pt>
    <dgm:pt modelId="{C63F39C4-2102-4027-8CBC-E40EDBB2BF01}" type="parTrans" cxnId="{157AD106-85D0-4C3E-A9D5-E2D2589EC102}">
      <dgm:prSet/>
      <dgm:spPr/>
      <dgm:t>
        <a:bodyPr/>
        <a:lstStyle/>
        <a:p>
          <a:endParaRPr lang="en-US"/>
        </a:p>
      </dgm:t>
    </dgm:pt>
    <dgm:pt modelId="{F0A141E3-4704-4741-AA0E-44A21975B7A3}" type="sibTrans" cxnId="{157AD106-85D0-4C3E-A9D5-E2D2589EC102}">
      <dgm:prSet/>
      <dgm:spPr/>
      <dgm:t>
        <a:bodyPr/>
        <a:lstStyle/>
        <a:p>
          <a:endParaRPr lang="en-US"/>
        </a:p>
      </dgm:t>
    </dgm:pt>
    <dgm:pt modelId="{A52AE966-8353-4E61-97F2-5ACAB7445F59}">
      <dgm:prSet/>
      <dgm:spPr/>
      <dgm:t>
        <a:bodyPr/>
        <a:lstStyle/>
        <a:p>
          <a:r>
            <a:rPr lang="en-US"/>
            <a:t>Intentions and the actual effect may be different</a:t>
          </a:r>
        </a:p>
      </dgm:t>
    </dgm:pt>
    <dgm:pt modelId="{6EB94FCA-3537-4921-B884-2BE3F3EFEA8D}" type="parTrans" cxnId="{5C4F0340-761E-44B8-92C1-0E73ADCCF615}">
      <dgm:prSet/>
      <dgm:spPr/>
      <dgm:t>
        <a:bodyPr/>
        <a:lstStyle/>
        <a:p>
          <a:endParaRPr lang="en-US"/>
        </a:p>
      </dgm:t>
    </dgm:pt>
    <dgm:pt modelId="{F9DFB55D-FCDC-4FD5-9F72-2E04002A370C}" type="sibTrans" cxnId="{5C4F0340-761E-44B8-92C1-0E73ADCCF615}">
      <dgm:prSet/>
      <dgm:spPr/>
      <dgm:t>
        <a:bodyPr/>
        <a:lstStyle/>
        <a:p>
          <a:endParaRPr lang="en-US"/>
        </a:p>
      </dgm:t>
    </dgm:pt>
    <dgm:pt modelId="{CBA72C92-A6F9-4C25-86C4-7D72C3B7DA41}">
      <dgm:prSet/>
      <dgm:spPr/>
      <dgm:t>
        <a:bodyPr/>
        <a:lstStyle/>
        <a:p>
          <a:r>
            <a:rPr lang="en-US"/>
            <a:t>Power issues must be addressed</a:t>
          </a:r>
        </a:p>
      </dgm:t>
    </dgm:pt>
    <dgm:pt modelId="{B30B59CC-FE09-4DEE-91D6-3E46CA1A9C05}" type="parTrans" cxnId="{6967B271-123A-4646-AA30-4ED4184B1842}">
      <dgm:prSet/>
      <dgm:spPr/>
      <dgm:t>
        <a:bodyPr/>
        <a:lstStyle/>
        <a:p>
          <a:endParaRPr lang="en-US"/>
        </a:p>
      </dgm:t>
    </dgm:pt>
    <dgm:pt modelId="{EE21F8D0-9CBE-4941-BBAA-FFD018C87A7D}" type="sibTrans" cxnId="{6967B271-123A-4646-AA30-4ED4184B1842}">
      <dgm:prSet/>
      <dgm:spPr/>
      <dgm:t>
        <a:bodyPr/>
        <a:lstStyle/>
        <a:p>
          <a:endParaRPr lang="en-US"/>
        </a:p>
      </dgm:t>
    </dgm:pt>
    <dgm:pt modelId="{E155D8DB-4069-DF46-A964-B9CBC6BD2D27}" type="pres">
      <dgm:prSet presAssocID="{CEF56721-F140-4D20-9D9B-0F81BB415CEE}" presName="linear" presStyleCnt="0">
        <dgm:presLayoutVars>
          <dgm:animLvl val="lvl"/>
          <dgm:resizeHandles val="exact"/>
        </dgm:presLayoutVars>
      </dgm:prSet>
      <dgm:spPr/>
      <dgm:t>
        <a:bodyPr/>
        <a:lstStyle/>
        <a:p>
          <a:endParaRPr lang="en-US"/>
        </a:p>
      </dgm:t>
    </dgm:pt>
    <dgm:pt modelId="{6FCA85BE-2225-F647-B36E-1B64D97465F6}" type="pres">
      <dgm:prSet presAssocID="{0843AC21-A80B-464C-9D5E-0473300A28A1}" presName="parentText" presStyleLbl="node1" presStyleIdx="0" presStyleCnt="5">
        <dgm:presLayoutVars>
          <dgm:chMax val="0"/>
          <dgm:bulletEnabled val="1"/>
        </dgm:presLayoutVars>
      </dgm:prSet>
      <dgm:spPr/>
      <dgm:t>
        <a:bodyPr/>
        <a:lstStyle/>
        <a:p>
          <a:endParaRPr lang="en-US"/>
        </a:p>
      </dgm:t>
    </dgm:pt>
    <dgm:pt modelId="{5B157D07-340E-D543-9200-78D5469119D2}" type="pres">
      <dgm:prSet presAssocID="{8C7D0800-978B-430F-BCB3-47464E03CF92}" presName="spacer" presStyleCnt="0"/>
      <dgm:spPr/>
    </dgm:pt>
    <dgm:pt modelId="{31E12492-020A-4E44-853C-0659F4C1277B}" type="pres">
      <dgm:prSet presAssocID="{64E4D1FC-5DB2-4468-9956-B5A0F98BF5F0}" presName="parentText" presStyleLbl="node1" presStyleIdx="1" presStyleCnt="5">
        <dgm:presLayoutVars>
          <dgm:chMax val="0"/>
          <dgm:bulletEnabled val="1"/>
        </dgm:presLayoutVars>
      </dgm:prSet>
      <dgm:spPr/>
      <dgm:t>
        <a:bodyPr/>
        <a:lstStyle/>
        <a:p>
          <a:endParaRPr lang="en-US"/>
        </a:p>
      </dgm:t>
    </dgm:pt>
    <dgm:pt modelId="{A33E0E09-02EA-4C47-AE37-42F384ECF39D}" type="pres">
      <dgm:prSet presAssocID="{5BF9D0AC-7038-4F65-B2D8-07C3CC533801}" presName="spacer" presStyleCnt="0"/>
      <dgm:spPr/>
    </dgm:pt>
    <dgm:pt modelId="{82554136-8E89-244F-981C-F1C8146C3114}" type="pres">
      <dgm:prSet presAssocID="{D55614B7-AC1D-4551-92D9-67DCE27A39A1}" presName="parentText" presStyleLbl="node1" presStyleIdx="2" presStyleCnt="5">
        <dgm:presLayoutVars>
          <dgm:chMax val="0"/>
          <dgm:bulletEnabled val="1"/>
        </dgm:presLayoutVars>
      </dgm:prSet>
      <dgm:spPr/>
      <dgm:t>
        <a:bodyPr/>
        <a:lstStyle/>
        <a:p>
          <a:endParaRPr lang="en-US"/>
        </a:p>
      </dgm:t>
    </dgm:pt>
    <dgm:pt modelId="{2B5E256C-6150-6A4B-92DE-90573888CF8B}" type="pres">
      <dgm:prSet presAssocID="{F0A141E3-4704-4741-AA0E-44A21975B7A3}" presName="spacer" presStyleCnt="0"/>
      <dgm:spPr/>
    </dgm:pt>
    <dgm:pt modelId="{3881861A-74B9-2440-B466-38D155532C03}" type="pres">
      <dgm:prSet presAssocID="{A52AE966-8353-4E61-97F2-5ACAB7445F59}" presName="parentText" presStyleLbl="node1" presStyleIdx="3" presStyleCnt="5">
        <dgm:presLayoutVars>
          <dgm:chMax val="0"/>
          <dgm:bulletEnabled val="1"/>
        </dgm:presLayoutVars>
      </dgm:prSet>
      <dgm:spPr/>
      <dgm:t>
        <a:bodyPr/>
        <a:lstStyle/>
        <a:p>
          <a:endParaRPr lang="en-US"/>
        </a:p>
      </dgm:t>
    </dgm:pt>
    <dgm:pt modelId="{6DD0975A-BA77-CB46-87E0-136723564EC0}" type="pres">
      <dgm:prSet presAssocID="{F9DFB55D-FCDC-4FD5-9F72-2E04002A370C}" presName="spacer" presStyleCnt="0"/>
      <dgm:spPr/>
    </dgm:pt>
    <dgm:pt modelId="{D78C27A9-BD25-474C-B87B-9660825D03A7}" type="pres">
      <dgm:prSet presAssocID="{CBA72C92-A6F9-4C25-86C4-7D72C3B7DA41}" presName="parentText" presStyleLbl="node1" presStyleIdx="4" presStyleCnt="5">
        <dgm:presLayoutVars>
          <dgm:chMax val="0"/>
          <dgm:bulletEnabled val="1"/>
        </dgm:presLayoutVars>
      </dgm:prSet>
      <dgm:spPr/>
      <dgm:t>
        <a:bodyPr/>
        <a:lstStyle/>
        <a:p>
          <a:endParaRPr lang="en-US"/>
        </a:p>
      </dgm:t>
    </dgm:pt>
  </dgm:ptLst>
  <dgm:cxnLst>
    <dgm:cxn modelId="{E580EC21-C485-DB44-9FC7-6573359166A7}" type="presOf" srcId="{D55614B7-AC1D-4551-92D9-67DCE27A39A1}" destId="{82554136-8E89-244F-981C-F1C8146C3114}" srcOrd="0" destOrd="0" presId="urn:microsoft.com/office/officeart/2005/8/layout/vList2"/>
    <dgm:cxn modelId="{9C38C4AF-E13D-4241-B835-7B60B9F6DD9B}" type="presOf" srcId="{CBA72C92-A6F9-4C25-86C4-7D72C3B7DA41}" destId="{D78C27A9-BD25-474C-B87B-9660825D03A7}" srcOrd="0" destOrd="0" presId="urn:microsoft.com/office/officeart/2005/8/layout/vList2"/>
    <dgm:cxn modelId="{2AE0D530-1059-6546-B4F6-1620951E365D}" type="presOf" srcId="{0843AC21-A80B-464C-9D5E-0473300A28A1}" destId="{6FCA85BE-2225-F647-B36E-1B64D97465F6}" srcOrd="0" destOrd="0" presId="urn:microsoft.com/office/officeart/2005/8/layout/vList2"/>
    <dgm:cxn modelId="{85AC2679-0496-FC4B-A4D5-A8BE82C1C5CC}" type="presOf" srcId="{64E4D1FC-5DB2-4468-9956-B5A0F98BF5F0}" destId="{31E12492-020A-4E44-853C-0659F4C1277B}" srcOrd="0" destOrd="0" presId="urn:microsoft.com/office/officeart/2005/8/layout/vList2"/>
    <dgm:cxn modelId="{FEBDCA3D-28B7-1B44-8EEE-2483412F576F}" type="presOf" srcId="{A52AE966-8353-4E61-97F2-5ACAB7445F59}" destId="{3881861A-74B9-2440-B466-38D155532C03}" srcOrd="0" destOrd="0" presId="urn:microsoft.com/office/officeart/2005/8/layout/vList2"/>
    <dgm:cxn modelId="{6967B271-123A-4646-AA30-4ED4184B1842}" srcId="{CEF56721-F140-4D20-9D9B-0F81BB415CEE}" destId="{CBA72C92-A6F9-4C25-86C4-7D72C3B7DA41}" srcOrd="4" destOrd="0" parTransId="{B30B59CC-FE09-4DEE-91D6-3E46CA1A9C05}" sibTransId="{EE21F8D0-9CBE-4941-BBAA-FFD018C87A7D}"/>
    <dgm:cxn modelId="{7E5B7FBF-8943-4598-B9B1-1BA83ADBDE87}" srcId="{CEF56721-F140-4D20-9D9B-0F81BB415CEE}" destId="{64E4D1FC-5DB2-4468-9956-B5A0F98BF5F0}" srcOrd="1" destOrd="0" parTransId="{1934440B-B165-49BC-967B-D51EF0D11F17}" sibTransId="{5BF9D0AC-7038-4F65-B2D8-07C3CC533801}"/>
    <dgm:cxn modelId="{5C4F0340-761E-44B8-92C1-0E73ADCCF615}" srcId="{CEF56721-F140-4D20-9D9B-0F81BB415CEE}" destId="{A52AE966-8353-4E61-97F2-5ACAB7445F59}" srcOrd="3" destOrd="0" parTransId="{6EB94FCA-3537-4921-B884-2BE3F3EFEA8D}" sibTransId="{F9DFB55D-FCDC-4FD5-9F72-2E04002A370C}"/>
    <dgm:cxn modelId="{157AD106-85D0-4C3E-A9D5-E2D2589EC102}" srcId="{CEF56721-F140-4D20-9D9B-0F81BB415CEE}" destId="{D55614B7-AC1D-4551-92D9-67DCE27A39A1}" srcOrd="2" destOrd="0" parTransId="{C63F39C4-2102-4027-8CBC-E40EDBB2BF01}" sibTransId="{F0A141E3-4704-4741-AA0E-44A21975B7A3}"/>
    <dgm:cxn modelId="{3998A42E-23AC-574F-881B-A01C94F7AE54}" type="presOf" srcId="{CEF56721-F140-4D20-9D9B-0F81BB415CEE}" destId="{E155D8DB-4069-DF46-A964-B9CBC6BD2D27}" srcOrd="0" destOrd="0" presId="urn:microsoft.com/office/officeart/2005/8/layout/vList2"/>
    <dgm:cxn modelId="{1E129A02-C063-42D5-B5A7-F872E651DF00}" srcId="{CEF56721-F140-4D20-9D9B-0F81BB415CEE}" destId="{0843AC21-A80B-464C-9D5E-0473300A28A1}" srcOrd="0" destOrd="0" parTransId="{988E99E8-0C2A-47BE-8B4F-16A467A252FF}" sibTransId="{8C7D0800-978B-430F-BCB3-47464E03CF92}"/>
    <dgm:cxn modelId="{7C88C995-324E-694F-950A-FB6CD8C02F0A}" type="presParOf" srcId="{E155D8DB-4069-DF46-A964-B9CBC6BD2D27}" destId="{6FCA85BE-2225-F647-B36E-1B64D97465F6}" srcOrd="0" destOrd="0" presId="urn:microsoft.com/office/officeart/2005/8/layout/vList2"/>
    <dgm:cxn modelId="{DFACC094-2EDD-A74E-888F-848EA935B5D2}" type="presParOf" srcId="{E155D8DB-4069-DF46-A964-B9CBC6BD2D27}" destId="{5B157D07-340E-D543-9200-78D5469119D2}" srcOrd="1" destOrd="0" presId="urn:microsoft.com/office/officeart/2005/8/layout/vList2"/>
    <dgm:cxn modelId="{D68FCEE1-656E-5C4C-BED1-D31B3D0CA2C2}" type="presParOf" srcId="{E155D8DB-4069-DF46-A964-B9CBC6BD2D27}" destId="{31E12492-020A-4E44-853C-0659F4C1277B}" srcOrd="2" destOrd="0" presId="urn:microsoft.com/office/officeart/2005/8/layout/vList2"/>
    <dgm:cxn modelId="{4F39FC35-DF48-FB41-9EA0-B7AB6F292C4F}" type="presParOf" srcId="{E155D8DB-4069-DF46-A964-B9CBC6BD2D27}" destId="{A33E0E09-02EA-4C47-AE37-42F384ECF39D}" srcOrd="3" destOrd="0" presId="urn:microsoft.com/office/officeart/2005/8/layout/vList2"/>
    <dgm:cxn modelId="{3F7EEC00-E3A3-ED4B-88D9-6079B85D5CE9}" type="presParOf" srcId="{E155D8DB-4069-DF46-A964-B9CBC6BD2D27}" destId="{82554136-8E89-244F-981C-F1C8146C3114}" srcOrd="4" destOrd="0" presId="urn:microsoft.com/office/officeart/2005/8/layout/vList2"/>
    <dgm:cxn modelId="{4F6470E3-8194-5C44-8535-1F4A21511B94}" type="presParOf" srcId="{E155D8DB-4069-DF46-A964-B9CBC6BD2D27}" destId="{2B5E256C-6150-6A4B-92DE-90573888CF8B}" srcOrd="5" destOrd="0" presId="urn:microsoft.com/office/officeart/2005/8/layout/vList2"/>
    <dgm:cxn modelId="{65E19599-C2C1-9C4A-A66C-16A288A2A8D1}" type="presParOf" srcId="{E155D8DB-4069-DF46-A964-B9CBC6BD2D27}" destId="{3881861A-74B9-2440-B466-38D155532C03}" srcOrd="6" destOrd="0" presId="urn:microsoft.com/office/officeart/2005/8/layout/vList2"/>
    <dgm:cxn modelId="{EDC0D5FA-808E-564F-B48E-E1FE5A6750A4}" type="presParOf" srcId="{E155D8DB-4069-DF46-A964-B9CBC6BD2D27}" destId="{6DD0975A-BA77-CB46-87E0-136723564EC0}" srcOrd="7" destOrd="0" presId="urn:microsoft.com/office/officeart/2005/8/layout/vList2"/>
    <dgm:cxn modelId="{76C0BBDF-1681-CC45-B1CE-FAA4EA2424AD}" type="presParOf" srcId="{E155D8DB-4069-DF46-A964-B9CBC6BD2D27}" destId="{D78C27A9-BD25-474C-B87B-9660825D03A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425AD-03F7-084F-BC55-71667606D32C}">
      <dsp:nvSpPr>
        <dsp:cNvPr id="0" name=""/>
        <dsp:cNvSpPr/>
      </dsp:nvSpPr>
      <dsp:spPr>
        <a:xfrm>
          <a:off x="0" y="39539"/>
          <a:ext cx="6492875" cy="115127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en-US" sz="4800" kern="1200"/>
            <a:t>One definition:</a:t>
          </a:r>
        </a:p>
      </dsp:txBody>
      <dsp:txXfrm>
        <a:off x="56201" y="95740"/>
        <a:ext cx="6380473" cy="1038877"/>
      </dsp:txXfrm>
    </dsp:sp>
    <dsp:sp modelId="{23505E3B-1741-164E-8B84-5C4EC33A7F10}">
      <dsp:nvSpPr>
        <dsp:cNvPr id="0" name=""/>
        <dsp:cNvSpPr/>
      </dsp:nvSpPr>
      <dsp:spPr>
        <a:xfrm>
          <a:off x="0" y="1190819"/>
          <a:ext cx="6492875" cy="3875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149" tIns="60960" rIns="341376" bIns="60960" numCol="1" spcCol="1270" anchor="t" anchorCtr="0">
          <a:noAutofit/>
        </a:bodyPr>
        <a:lstStyle/>
        <a:p>
          <a:pPr marL="285750" lvl="1" indent="-285750" algn="l" defTabSz="1644650">
            <a:lnSpc>
              <a:spcPct val="90000"/>
            </a:lnSpc>
            <a:spcBef>
              <a:spcPct val="0"/>
            </a:spcBef>
            <a:spcAft>
              <a:spcPct val="20000"/>
            </a:spcAft>
            <a:buChar char="••"/>
          </a:pPr>
          <a:r>
            <a:rPr lang="en-US" sz="3700" kern="1200"/>
            <a:t>Culture is a set of learned beliefs,  traditions, principles and guides for  individual and </a:t>
          </a:r>
        </a:p>
        <a:p>
          <a:pPr marL="285750" lvl="1" indent="-285750" algn="l" defTabSz="1644650">
            <a:lnSpc>
              <a:spcPct val="90000"/>
            </a:lnSpc>
            <a:spcBef>
              <a:spcPct val="0"/>
            </a:spcBef>
            <a:spcAft>
              <a:spcPct val="20000"/>
            </a:spcAft>
            <a:buChar char="••"/>
          </a:pPr>
          <a:r>
            <a:rPr lang="en-US" sz="3700" kern="1200"/>
            <a:t>collective behaviors that  members of a particular group commonly  share with each other.</a:t>
          </a:r>
        </a:p>
      </dsp:txBody>
      <dsp:txXfrm>
        <a:off x="0" y="1190819"/>
        <a:ext cx="6492875" cy="38750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BC882-8896-FA43-A30E-10D49BE7FF97}">
      <dsp:nvSpPr>
        <dsp:cNvPr id="0" name=""/>
        <dsp:cNvSpPr/>
      </dsp:nvSpPr>
      <dsp:spPr>
        <a:xfrm>
          <a:off x="0" y="58479"/>
          <a:ext cx="6492875" cy="103285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a:t>What Is Cultural Competence?</a:t>
          </a:r>
        </a:p>
      </dsp:txBody>
      <dsp:txXfrm>
        <a:off x="50420" y="108899"/>
        <a:ext cx="6392035" cy="932014"/>
      </dsp:txXfrm>
    </dsp:sp>
    <dsp:sp modelId="{643416F3-E48C-5649-8320-745037EBE5FD}">
      <dsp:nvSpPr>
        <dsp:cNvPr id="0" name=""/>
        <dsp:cNvSpPr/>
      </dsp:nvSpPr>
      <dsp:spPr>
        <a:xfrm>
          <a:off x="0" y="1166213"/>
          <a:ext cx="6492875" cy="1032854"/>
        </a:xfrm>
        <a:prstGeom prst="round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a:t>“Cultural and linguistic competence is a set  of congruent behaviors, attitudes and</a:t>
          </a:r>
        </a:p>
      </dsp:txBody>
      <dsp:txXfrm>
        <a:off x="50420" y="1216633"/>
        <a:ext cx="6392035" cy="932014"/>
      </dsp:txXfrm>
    </dsp:sp>
    <dsp:sp modelId="{EE5F0647-F4D9-4E4C-B2B2-AED4C7FE6EC4}">
      <dsp:nvSpPr>
        <dsp:cNvPr id="0" name=""/>
        <dsp:cNvSpPr/>
      </dsp:nvSpPr>
      <dsp:spPr>
        <a:xfrm>
          <a:off x="0" y="2273947"/>
          <a:ext cx="6492875" cy="1032854"/>
        </a:xfrm>
        <a:prstGeom prst="round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a:t>policies  that come together in a system, agency or  among professionals that</a:t>
          </a:r>
        </a:p>
      </dsp:txBody>
      <dsp:txXfrm>
        <a:off x="50420" y="2324367"/>
        <a:ext cx="6392035" cy="932014"/>
      </dsp:txXfrm>
    </dsp:sp>
    <dsp:sp modelId="{314C80D6-2A42-7547-9320-5EC2367489AD}">
      <dsp:nvSpPr>
        <dsp:cNvPr id="0" name=""/>
        <dsp:cNvSpPr/>
      </dsp:nvSpPr>
      <dsp:spPr>
        <a:xfrm>
          <a:off x="0" y="3381681"/>
          <a:ext cx="6492875" cy="1032854"/>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i="1" kern="1200"/>
            <a:t>enables effective  work in cross-cultural situations</a:t>
          </a:r>
          <a:r>
            <a:rPr lang="en-US" sz="2600" kern="1200"/>
            <a:t>…”</a:t>
          </a:r>
        </a:p>
      </dsp:txBody>
      <dsp:txXfrm>
        <a:off x="50420" y="3432101"/>
        <a:ext cx="6392035" cy="932014"/>
      </dsp:txXfrm>
    </dsp:sp>
    <dsp:sp modelId="{1DAFB385-55E4-5743-9B25-CEE292609C42}">
      <dsp:nvSpPr>
        <dsp:cNvPr id="0" name=""/>
        <dsp:cNvSpPr/>
      </dsp:nvSpPr>
      <dsp:spPr>
        <a:xfrm>
          <a:off x="0" y="4414535"/>
          <a:ext cx="6492875" cy="632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149"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i="1" kern="1200"/>
            <a:t>U.S. Dept of Health and Human Services  Office of Minority Health (Cross, et al, 1989)</a:t>
          </a:r>
          <a:endParaRPr lang="en-US" sz="2000" kern="1200"/>
        </a:p>
      </dsp:txBody>
      <dsp:txXfrm>
        <a:off x="0" y="4414535"/>
        <a:ext cx="6492875" cy="6323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2448CB-9650-4048-B936-DBCD48AFB57C}">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C763FC-223C-1945-8286-0A1A3913DA26}">
      <dsp:nvSpPr>
        <dsp:cNvPr id="0" name=""/>
        <dsp:cNvSpPr/>
      </dsp:nvSpPr>
      <dsp:spPr>
        <a:xfrm>
          <a:off x="0" y="0"/>
          <a:ext cx="12985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a:t>Brief history of cultural  competence in health care</a:t>
          </a:r>
        </a:p>
      </dsp:txBody>
      <dsp:txXfrm>
        <a:off x="0" y="0"/>
        <a:ext cx="1298575" cy="2552700"/>
      </dsp:txXfrm>
    </dsp:sp>
    <dsp:sp modelId="{A851D550-45D1-AE43-9E10-E54C7D56D8A2}">
      <dsp:nvSpPr>
        <dsp:cNvPr id="0" name=""/>
        <dsp:cNvSpPr/>
      </dsp:nvSpPr>
      <dsp:spPr>
        <a:xfrm>
          <a:off x="0" y="255270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84DF94-A649-4749-AF6A-EF74849DFAA5}">
      <dsp:nvSpPr>
        <dsp:cNvPr id="0" name=""/>
        <dsp:cNvSpPr/>
      </dsp:nvSpPr>
      <dsp:spPr>
        <a:xfrm>
          <a:off x="0" y="2552700"/>
          <a:ext cx="12985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a:t>PRE-CIVIL RIGHTS MOVEMENT: Rampant</a:t>
          </a:r>
        </a:p>
      </dsp:txBody>
      <dsp:txXfrm>
        <a:off x="0" y="2552700"/>
        <a:ext cx="1298575" cy="2552700"/>
      </dsp:txXfrm>
    </dsp:sp>
    <dsp:sp modelId="{A5411A69-CB0F-E24B-AD82-54456315D3B2}">
      <dsp:nvSpPr>
        <dsp:cNvPr id="0" name=""/>
        <dsp:cNvSpPr/>
      </dsp:nvSpPr>
      <dsp:spPr>
        <a:xfrm>
          <a:off x="1395968" y="2668618"/>
          <a:ext cx="2499756" cy="2318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a:t>inequities between health care quality for  Whites compared to non-Whites</a:t>
          </a:r>
        </a:p>
      </dsp:txBody>
      <dsp:txXfrm>
        <a:off x="1395968" y="2668618"/>
        <a:ext cx="2499756" cy="2318370"/>
      </dsp:txXfrm>
    </dsp:sp>
    <dsp:sp modelId="{E7E49796-7FB0-854C-A10B-CE947648EB45}">
      <dsp:nvSpPr>
        <dsp:cNvPr id="0" name=""/>
        <dsp:cNvSpPr/>
      </dsp:nvSpPr>
      <dsp:spPr>
        <a:xfrm>
          <a:off x="3993118" y="2668618"/>
          <a:ext cx="2499756" cy="772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a:t>Jim Crow laws</a:t>
          </a:r>
        </a:p>
      </dsp:txBody>
      <dsp:txXfrm>
        <a:off x="3993118" y="2668618"/>
        <a:ext cx="2499756" cy="772035"/>
      </dsp:txXfrm>
    </dsp:sp>
    <dsp:sp modelId="{E2BEBBD7-BA8F-494C-98B6-185B24F1C1F3}">
      <dsp:nvSpPr>
        <dsp:cNvPr id="0" name=""/>
        <dsp:cNvSpPr/>
      </dsp:nvSpPr>
      <dsp:spPr>
        <a:xfrm>
          <a:off x="3895724" y="3440653"/>
          <a:ext cx="2499756"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686D93-9D0B-8D4A-8B8D-C21198A0C536}">
      <dsp:nvSpPr>
        <dsp:cNvPr id="0" name=""/>
        <dsp:cNvSpPr/>
      </dsp:nvSpPr>
      <dsp:spPr>
        <a:xfrm>
          <a:off x="3993118" y="3440653"/>
          <a:ext cx="2499756" cy="772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a:t>Unethical medical research—  Tuskegee</a:t>
          </a:r>
        </a:p>
      </dsp:txBody>
      <dsp:txXfrm>
        <a:off x="3993118" y="3440653"/>
        <a:ext cx="2499756" cy="772035"/>
      </dsp:txXfrm>
    </dsp:sp>
    <dsp:sp modelId="{9A3368BB-A94C-6B40-BD71-650791DA4A72}">
      <dsp:nvSpPr>
        <dsp:cNvPr id="0" name=""/>
        <dsp:cNvSpPr/>
      </dsp:nvSpPr>
      <dsp:spPr>
        <a:xfrm>
          <a:off x="3895724" y="4212689"/>
          <a:ext cx="2499756"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A607EE-A9A6-3748-8A75-2E5BD4B9192F}">
      <dsp:nvSpPr>
        <dsp:cNvPr id="0" name=""/>
        <dsp:cNvSpPr/>
      </dsp:nvSpPr>
      <dsp:spPr>
        <a:xfrm>
          <a:off x="3993118" y="4212689"/>
          <a:ext cx="2499756" cy="772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a:t>Forced sterilization of disenfranchised  women and men</a:t>
          </a:r>
        </a:p>
      </dsp:txBody>
      <dsp:txXfrm>
        <a:off x="3993118" y="4212689"/>
        <a:ext cx="2499756" cy="772035"/>
      </dsp:txXfrm>
    </dsp:sp>
    <dsp:sp modelId="{172109AE-BF88-3747-88EE-8BB1FBB8BF45}">
      <dsp:nvSpPr>
        <dsp:cNvPr id="0" name=""/>
        <dsp:cNvSpPr/>
      </dsp:nvSpPr>
      <dsp:spPr>
        <a:xfrm>
          <a:off x="1298574" y="4986988"/>
          <a:ext cx="519430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67542D-3358-D842-BC9A-E8C2209EBA64}">
      <dsp:nvSpPr>
        <dsp:cNvPr id="0" name=""/>
        <dsp:cNvSpPr/>
      </dsp:nvSpPr>
      <dsp:spPr>
        <a:xfrm>
          <a:off x="0" y="9074"/>
          <a:ext cx="6492875" cy="139229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US" sz="3500" kern="1200"/>
            <a:t>Brief history of cultural  competence in health care</a:t>
          </a:r>
        </a:p>
      </dsp:txBody>
      <dsp:txXfrm>
        <a:off x="67966" y="77040"/>
        <a:ext cx="6356943" cy="1256367"/>
      </dsp:txXfrm>
    </dsp:sp>
    <dsp:sp modelId="{C1B2F9ED-6BC5-D544-9541-6D124DD1693D}">
      <dsp:nvSpPr>
        <dsp:cNvPr id="0" name=""/>
        <dsp:cNvSpPr/>
      </dsp:nvSpPr>
      <dsp:spPr>
        <a:xfrm>
          <a:off x="0" y="1401374"/>
          <a:ext cx="6492875" cy="3694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149"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n-US" sz="2700" kern="1200"/>
            <a:t>Title VI of the Civil Rights Act (1964): services  provided with the funding from the federal  government must be delivered without regard to  race, color, or national origin.</a:t>
          </a:r>
        </a:p>
        <a:p>
          <a:pPr marL="228600" lvl="1" indent="-228600" algn="l" defTabSz="1200150">
            <a:lnSpc>
              <a:spcPct val="90000"/>
            </a:lnSpc>
            <a:spcBef>
              <a:spcPct val="0"/>
            </a:spcBef>
            <a:spcAft>
              <a:spcPct val="20000"/>
            </a:spcAft>
            <a:buChar char="••"/>
          </a:pPr>
          <a:r>
            <a:rPr lang="en-US" sz="2700" kern="1200"/>
            <a:t>National Standards on Culturally and  Linguistically Appropriate Services (2001)  (Federal funding requirements:</a:t>
          </a:r>
        </a:p>
        <a:p>
          <a:pPr marL="228600" lvl="1" indent="-228600" algn="l" defTabSz="1200150">
            <a:lnSpc>
              <a:spcPct val="90000"/>
            </a:lnSpc>
            <a:spcBef>
              <a:spcPct val="0"/>
            </a:spcBef>
            <a:spcAft>
              <a:spcPct val="20000"/>
            </a:spcAft>
            <a:buChar char="••"/>
          </a:pPr>
          <a:r>
            <a:rPr lang="en-US" sz="2700" kern="1200"/>
            <a:t>Standards 4, 5, 6, 7)</a:t>
          </a:r>
        </a:p>
      </dsp:txBody>
      <dsp:txXfrm>
        <a:off x="0" y="1401374"/>
        <a:ext cx="6492875" cy="36949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D2C5AB-1AEB-734B-B791-47AEEE106E57}">
      <dsp:nvSpPr>
        <dsp:cNvPr id="0" name=""/>
        <dsp:cNvSpPr/>
      </dsp:nvSpPr>
      <dsp:spPr>
        <a:xfrm>
          <a:off x="0" y="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501E9A-5411-F144-9CC7-6E859C91A15D}">
      <dsp:nvSpPr>
        <dsp:cNvPr id="0" name=""/>
        <dsp:cNvSpPr/>
      </dsp:nvSpPr>
      <dsp:spPr>
        <a:xfrm>
          <a:off x="0" y="0"/>
          <a:ext cx="12985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a:t>Brief history of cultural  competence in health care</a:t>
          </a:r>
        </a:p>
      </dsp:txBody>
      <dsp:txXfrm>
        <a:off x="0" y="0"/>
        <a:ext cx="1298575" cy="2552700"/>
      </dsp:txXfrm>
    </dsp:sp>
    <dsp:sp modelId="{8745DCD0-43C8-A84A-8F35-8D66EE7185F5}">
      <dsp:nvSpPr>
        <dsp:cNvPr id="0" name=""/>
        <dsp:cNvSpPr/>
      </dsp:nvSpPr>
      <dsp:spPr>
        <a:xfrm>
          <a:off x="0" y="255270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529B25-9FC2-6243-AFEE-F2D5724C79EC}">
      <dsp:nvSpPr>
        <dsp:cNvPr id="0" name=""/>
        <dsp:cNvSpPr/>
      </dsp:nvSpPr>
      <dsp:spPr>
        <a:xfrm>
          <a:off x="0" y="2552700"/>
          <a:ext cx="12985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a:t>State of California:</a:t>
          </a:r>
        </a:p>
      </dsp:txBody>
      <dsp:txXfrm>
        <a:off x="0" y="2552700"/>
        <a:ext cx="1298575" cy="2552700"/>
      </dsp:txXfrm>
    </dsp:sp>
    <dsp:sp modelId="{D1E08A1B-4B4D-5E48-84AD-0A812819F44E}">
      <dsp:nvSpPr>
        <dsp:cNvPr id="0" name=""/>
        <dsp:cNvSpPr/>
      </dsp:nvSpPr>
      <dsp:spPr>
        <a:xfrm>
          <a:off x="1395968" y="2668618"/>
          <a:ext cx="2499756" cy="2318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a:t>1999: California Department of Health  Services requirements for Medi-cal plans  and providers</a:t>
          </a:r>
        </a:p>
      </dsp:txBody>
      <dsp:txXfrm>
        <a:off x="1395968" y="2668618"/>
        <a:ext cx="2499756" cy="2318370"/>
      </dsp:txXfrm>
    </dsp:sp>
    <dsp:sp modelId="{A2DE076A-E5F8-B745-B213-4AEC93B385CC}">
      <dsp:nvSpPr>
        <dsp:cNvPr id="0" name=""/>
        <dsp:cNvSpPr/>
      </dsp:nvSpPr>
      <dsp:spPr>
        <a:xfrm>
          <a:off x="3993118" y="2668618"/>
          <a:ext cx="2499756" cy="579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i="1" kern="1200"/>
            <a:t>quality interpretation and translation</a:t>
          </a:r>
          <a:endParaRPr lang="en-US" sz="1600" kern="1200"/>
        </a:p>
      </dsp:txBody>
      <dsp:txXfrm>
        <a:off x="3993118" y="2668618"/>
        <a:ext cx="2499756" cy="579592"/>
      </dsp:txXfrm>
    </dsp:sp>
    <dsp:sp modelId="{A7658E63-E96B-0E41-AC82-71152BAE60A6}">
      <dsp:nvSpPr>
        <dsp:cNvPr id="0" name=""/>
        <dsp:cNvSpPr/>
      </dsp:nvSpPr>
      <dsp:spPr>
        <a:xfrm>
          <a:off x="3895724" y="3248211"/>
          <a:ext cx="2499756"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454D18A-51EE-4444-B0AA-747A9776500E}">
      <dsp:nvSpPr>
        <dsp:cNvPr id="0" name=""/>
        <dsp:cNvSpPr/>
      </dsp:nvSpPr>
      <dsp:spPr>
        <a:xfrm>
          <a:off x="3993118" y="3248211"/>
          <a:ext cx="2499756" cy="579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i="1" kern="1200"/>
            <a:t>needs assessments</a:t>
          </a:r>
          <a:endParaRPr lang="en-US" sz="1600" kern="1200"/>
        </a:p>
      </dsp:txBody>
      <dsp:txXfrm>
        <a:off x="3993118" y="3248211"/>
        <a:ext cx="2499756" cy="579592"/>
      </dsp:txXfrm>
    </dsp:sp>
    <dsp:sp modelId="{D92E7AA9-785D-1B45-B67A-3910683A811D}">
      <dsp:nvSpPr>
        <dsp:cNvPr id="0" name=""/>
        <dsp:cNvSpPr/>
      </dsp:nvSpPr>
      <dsp:spPr>
        <a:xfrm>
          <a:off x="3895724" y="3827803"/>
          <a:ext cx="2499756"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70D6D2C-8156-9145-B834-C9217588D22B}">
      <dsp:nvSpPr>
        <dsp:cNvPr id="0" name=""/>
        <dsp:cNvSpPr/>
      </dsp:nvSpPr>
      <dsp:spPr>
        <a:xfrm>
          <a:off x="3993118" y="3827803"/>
          <a:ext cx="2499756" cy="579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i="1" kern="1200"/>
            <a:t>cultural competence training</a:t>
          </a:r>
          <a:endParaRPr lang="en-US" sz="1600" kern="1200"/>
        </a:p>
      </dsp:txBody>
      <dsp:txXfrm>
        <a:off x="3993118" y="3827803"/>
        <a:ext cx="2499756" cy="579592"/>
      </dsp:txXfrm>
    </dsp:sp>
    <dsp:sp modelId="{2397489E-FA0F-7849-A5E5-D38FD15DCD51}">
      <dsp:nvSpPr>
        <dsp:cNvPr id="0" name=""/>
        <dsp:cNvSpPr/>
      </dsp:nvSpPr>
      <dsp:spPr>
        <a:xfrm>
          <a:off x="3895724" y="4407396"/>
          <a:ext cx="2499756"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21335AD-FD9E-A445-ABD6-73DD55900669}">
      <dsp:nvSpPr>
        <dsp:cNvPr id="0" name=""/>
        <dsp:cNvSpPr/>
      </dsp:nvSpPr>
      <dsp:spPr>
        <a:xfrm>
          <a:off x="3993118" y="4407396"/>
          <a:ext cx="2499756" cy="579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i="1" kern="1200"/>
            <a:t>community input</a:t>
          </a:r>
          <a:endParaRPr lang="en-US" sz="1600" kern="1200"/>
        </a:p>
      </dsp:txBody>
      <dsp:txXfrm>
        <a:off x="3993118" y="4407396"/>
        <a:ext cx="2499756" cy="579592"/>
      </dsp:txXfrm>
    </dsp:sp>
    <dsp:sp modelId="{DD907603-8BC8-4341-A298-F7E6D03390D9}">
      <dsp:nvSpPr>
        <dsp:cNvPr id="0" name=""/>
        <dsp:cNvSpPr/>
      </dsp:nvSpPr>
      <dsp:spPr>
        <a:xfrm>
          <a:off x="1298574" y="4986988"/>
          <a:ext cx="5194300"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3C0DBD-A9CA-B54F-9BB0-3465ADEE889B}">
      <dsp:nvSpPr>
        <dsp:cNvPr id="0" name=""/>
        <dsp:cNvSpPr/>
      </dsp:nvSpPr>
      <dsp:spPr>
        <a:xfrm>
          <a:off x="0" y="5034"/>
          <a:ext cx="6492875" cy="149756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a:t>Cultural Humility</a:t>
          </a:r>
        </a:p>
      </dsp:txBody>
      <dsp:txXfrm>
        <a:off x="73105" y="78139"/>
        <a:ext cx="6346665" cy="1351353"/>
      </dsp:txXfrm>
    </dsp:sp>
    <dsp:sp modelId="{0BA65C87-15E1-B44D-99D2-6A5AAC4106C6}">
      <dsp:nvSpPr>
        <dsp:cNvPr id="0" name=""/>
        <dsp:cNvSpPr/>
      </dsp:nvSpPr>
      <dsp:spPr>
        <a:xfrm>
          <a:off x="0" y="1580358"/>
          <a:ext cx="6492875" cy="1497563"/>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a:t>Does not require mastery of lists of  different cultures and peculiar health  beliefs and behaviors.</a:t>
          </a:r>
        </a:p>
      </dsp:txBody>
      <dsp:txXfrm>
        <a:off x="73105" y="1653463"/>
        <a:ext cx="6346665" cy="1351353"/>
      </dsp:txXfrm>
    </dsp:sp>
    <dsp:sp modelId="{451F9CDB-EC94-9143-9583-556903C6908D}">
      <dsp:nvSpPr>
        <dsp:cNvPr id="0" name=""/>
        <dsp:cNvSpPr/>
      </dsp:nvSpPr>
      <dsp:spPr>
        <a:xfrm>
          <a:off x="0" y="3155681"/>
          <a:ext cx="6492875" cy="1497563"/>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a:t>Entails developing a respectful partnership  with diverse individuals, groups and  communities.</a:t>
          </a:r>
        </a:p>
      </dsp:txBody>
      <dsp:txXfrm>
        <a:off x="73105" y="3228786"/>
        <a:ext cx="6346665" cy="1351353"/>
      </dsp:txXfrm>
    </dsp:sp>
    <dsp:sp modelId="{DE2EB06D-0E01-2641-A2FD-F7CE0544765A}">
      <dsp:nvSpPr>
        <dsp:cNvPr id="0" name=""/>
        <dsp:cNvSpPr/>
      </dsp:nvSpPr>
      <dsp:spPr>
        <a:xfrm>
          <a:off x="0" y="4653245"/>
          <a:ext cx="6492875"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149"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a:t>-Drs. Melanie Tervalon and Jan Murray-Garcia</a:t>
          </a:r>
        </a:p>
      </dsp:txBody>
      <dsp:txXfrm>
        <a:off x="0" y="4653245"/>
        <a:ext cx="6492875" cy="4471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51C45-9FCD-9940-AA25-6705BA37A4C0}">
      <dsp:nvSpPr>
        <dsp:cNvPr id="0" name=""/>
        <dsp:cNvSpPr/>
      </dsp:nvSpPr>
      <dsp:spPr>
        <a:xfrm>
          <a:off x="0" y="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FCB0AA-6BED-B940-8F1C-515DF4D3D2FE}">
      <dsp:nvSpPr>
        <dsp:cNvPr id="0" name=""/>
        <dsp:cNvSpPr/>
      </dsp:nvSpPr>
      <dsp:spPr>
        <a:xfrm>
          <a:off x="0" y="0"/>
          <a:ext cx="1298575" cy="5105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kern="1200"/>
            <a:t>Cultural Humility: Values</a:t>
          </a:r>
        </a:p>
      </dsp:txBody>
      <dsp:txXfrm>
        <a:off x="0" y="0"/>
        <a:ext cx="1298575" cy="5105400"/>
      </dsp:txXfrm>
    </dsp:sp>
    <dsp:sp modelId="{C0C13518-70FD-6948-BAEE-9B8BFA9F8893}">
      <dsp:nvSpPr>
        <dsp:cNvPr id="0" name=""/>
        <dsp:cNvSpPr/>
      </dsp:nvSpPr>
      <dsp:spPr>
        <a:xfrm>
          <a:off x="1395968" y="60015"/>
          <a:ext cx="5096906" cy="12003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0" tIns="209550" rIns="209550" bIns="209550" numCol="1" spcCol="1270" anchor="t" anchorCtr="0">
          <a:noAutofit/>
        </a:bodyPr>
        <a:lstStyle/>
        <a:p>
          <a:pPr lvl="0" algn="l" defTabSz="2444750">
            <a:lnSpc>
              <a:spcPct val="90000"/>
            </a:lnSpc>
            <a:spcBef>
              <a:spcPct val="0"/>
            </a:spcBef>
            <a:spcAft>
              <a:spcPct val="35000"/>
            </a:spcAft>
          </a:pPr>
          <a:r>
            <a:rPr lang="en-US" sz="5500" kern="1200"/>
            <a:t>Openness</a:t>
          </a:r>
        </a:p>
      </dsp:txBody>
      <dsp:txXfrm>
        <a:off x="1395968" y="60015"/>
        <a:ext cx="5096906" cy="1200317"/>
      </dsp:txXfrm>
    </dsp:sp>
    <dsp:sp modelId="{77625E64-B5C7-BB40-817C-74958BECD471}">
      <dsp:nvSpPr>
        <dsp:cNvPr id="0" name=""/>
        <dsp:cNvSpPr/>
      </dsp:nvSpPr>
      <dsp:spPr>
        <a:xfrm>
          <a:off x="1298574" y="1260333"/>
          <a:ext cx="5194300"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85ED4E6-12ED-B54E-8AC6-CB77930EBDFD}">
      <dsp:nvSpPr>
        <dsp:cNvPr id="0" name=""/>
        <dsp:cNvSpPr/>
      </dsp:nvSpPr>
      <dsp:spPr>
        <a:xfrm>
          <a:off x="1395968" y="1320349"/>
          <a:ext cx="5096906" cy="12003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0" tIns="209550" rIns="209550" bIns="209550" numCol="1" spcCol="1270" anchor="t" anchorCtr="0">
          <a:noAutofit/>
        </a:bodyPr>
        <a:lstStyle/>
        <a:p>
          <a:pPr lvl="0" algn="l" defTabSz="2444750">
            <a:lnSpc>
              <a:spcPct val="90000"/>
            </a:lnSpc>
            <a:spcBef>
              <a:spcPct val="0"/>
            </a:spcBef>
            <a:spcAft>
              <a:spcPct val="35000"/>
            </a:spcAft>
          </a:pPr>
          <a:r>
            <a:rPr lang="en-US" sz="5500" kern="1200"/>
            <a:t>Appreciation</a:t>
          </a:r>
        </a:p>
      </dsp:txBody>
      <dsp:txXfrm>
        <a:off x="1395968" y="1320349"/>
        <a:ext cx="5096906" cy="1200317"/>
      </dsp:txXfrm>
    </dsp:sp>
    <dsp:sp modelId="{59021E1A-0755-234F-BDA5-A2215D9DE5EE}">
      <dsp:nvSpPr>
        <dsp:cNvPr id="0" name=""/>
        <dsp:cNvSpPr/>
      </dsp:nvSpPr>
      <dsp:spPr>
        <a:xfrm>
          <a:off x="1298574" y="2520666"/>
          <a:ext cx="5194300"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6999F6B-1117-F549-8B81-F8AB1AD493A1}">
      <dsp:nvSpPr>
        <dsp:cNvPr id="0" name=""/>
        <dsp:cNvSpPr/>
      </dsp:nvSpPr>
      <dsp:spPr>
        <a:xfrm>
          <a:off x="1395968" y="2580682"/>
          <a:ext cx="5096906" cy="12003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0" tIns="209550" rIns="209550" bIns="209550" numCol="1" spcCol="1270" anchor="t" anchorCtr="0">
          <a:noAutofit/>
        </a:bodyPr>
        <a:lstStyle/>
        <a:p>
          <a:pPr lvl="0" algn="l" defTabSz="2444750">
            <a:lnSpc>
              <a:spcPct val="90000"/>
            </a:lnSpc>
            <a:spcBef>
              <a:spcPct val="0"/>
            </a:spcBef>
            <a:spcAft>
              <a:spcPct val="35000"/>
            </a:spcAft>
          </a:pPr>
          <a:r>
            <a:rPr lang="en-US" sz="5500" kern="1200"/>
            <a:t>Acceptance</a:t>
          </a:r>
        </a:p>
      </dsp:txBody>
      <dsp:txXfrm>
        <a:off x="1395968" y="2580682"/>
        <a:ext cx="5096906" cy="1200317"/>
      </dsp:txXfrm>
    </dsp:sp>
    <dsp:sp modelId="{6CDAFE5A-435F-4444-84B3-35C1EFAE5847}">
      <dsp:nvSpPr>
        <dsp:cNvPr id="0" name=""/>
        <dsp:cNvSpPr/>
      </dsp:nvSpPr>
      <dsp:spPr>
        <a:xfrm>
          <a:off x="1298574" y="3780999"/>
          <a:ext cx="5194300"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2311550-411A-3B47-8351-0C0A13599A72}">
      <dsp:nvSpPr>
        <dsp:cNvPr id="0" name=""/>
        <dsp:cNvSpPr/>
      </dsp:nvSpPr>
      <dsp:spPr>
        <a:xfrm>
          <a:off x="1395968" y="3841015"/>
          <a:ext cx="5096906" cy="12003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0" tIns="209550" rIns="209550" bIns="209550" numCol="1" spcCol="1270" anchor="t" anchorCtr="0">
          <a:noAutofit/>
        </a:bodyPr>
        <a:lstStyle/>
        <a:p>
          <a:pPr lvl="0" algn="l" defTabSz="2444750">
            <a:lnSpc>
              <a:spcPct val="90000"/>
            </a:lnSpc>
            <a:spcBef>
              <a:spcPct val="0"/>
            </a:spcBef>
            <a:spcAft>
              <a:spcPct val="35000"/>
            </a:spcAft>
          </a:pPr>
          <a:r>
            <a:rPr lang="en-US" sz="5500" kern="1200"/>
            <a:t>Flexibility</a:t>
          </a:r>
        </a:p>
      </dsp:txBody>
      <dsp:txXfrm>
        <a:off x="1395968" y="3841015"/>
        <a:ext cx="5096906" cy="1200317"/>
      </dsp:txXfrm>
    </dsp:sp>
    <dsp:sp modelId="{B82D1466-15F3-1F40-A3AF-1F80F3398E6F}">
      <dsp:nvSpPr>
        <dsp:cNvPr id="0" name=""/>
        <dsp:cNvSpPr/>
      </dsp:nvSpPr>
      <dsp:spPr>
        <a:xfrm>
          <a:off x="1298574" y="5041333"/>
          <a:ext cx="5194300"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33A9B2-2606-E14E-9F59-242DE966C5A7}">
      <dsp:nvSpPr>
        <dsp:cNvPr id="0" name=""/>
        <dsp:cNvSpPr/>
      </dsp:nvSpPr>
      <dsp:spPr>
        <a:xfrm>
          <a:off x="0" y="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403B2F-8687-4F4C-BD54-0AFA5206551B}">
      <dsp:nvSpPr>
        <dsp:cNvPr id="0" name=""/>
        <dsp:cNvSpPr/>
      </dsp:nvSpPr>
      <dsp:spPr>
        <a:xfrm>
          <a:off x="0" y="0"/>
          <a:ext cx="1298575" cy="5105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a:t>Knowledge Of Cultural Influences</a:t>
          </a:r>
        </a:p>
      </dsp:txBody>
      <dsp:txXfrm>
        <a:off x="0" y="0"/>
        <a:ext cx="1298575" cy="5105400"/>
      </dsp:txXfrm>
    </dsp:sp>
    <dsp:sp modelId="{4D120E69-EF8F-D246-837B-3665C7B25C31}">
      <dsp:nvSpPr>
        <dsp:cNvPr id="0" name=""/>
        <dsp:cNvSpPr/>
      </dsp:nvSpPr>
      <dsp:spPr>
        <a:xfrm>
          <a:off x="1395968" y="48112"/>
          <a:ext cx="5096906" cy="962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90000"/>
            </a:lnSpc>
            <a:spcBef>
              <a:spcPct val="0"/>
            </a:spcBef>
            <a:spcAft>
              <a:spcPct val="35000"/>
            </a:spcAft>
          </a:pPr>
          <a:r>
            <a:rPr lang="en-US" sz="3000" kern="1200"/>
            <a:t>Relationships</a:t>
          </a:r>
        </a:p>
      </dsp:txBody>
      <dsp:txXfrm>
        <a:off x="1395968" y="48112"/>
        <a:ext cx="5096906" cy="962248"/>
      </dsp:txXfrm>
    </dsp:sp>
    <dsp:sp modelId="{29D8235D-A94F-A645-84A9-7BD7AD3DB73E}">
      <dsp:nvSpPr>
        <dsp:cNvPr id="0" name=""/>
        <dsp:cNvSpPr/>
      </dsp:nvSpPr>
      <dsp:spPr>
        <a:xfrm>
          <a:off x="1298574" y="1010360"/>
          <a:ext cx="5194300"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AAE2334-9F77-2D41-8EC8-8652D405A920}">
      <dsp:nvSpPr>
        <dsp:cNvPr id="0" name=""/>
        <dsp:cNvSpPr/>
      </dsp:nvSpPr>
      <dsp:spPr>
        <a:xfrm>
          <a:off x="1395968" y="1058473"/>
          <a:ext cx="5096906" cy="962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90000"/>
            </a:lnSpc>
            <a:spcBef>
              <a:spcPct val="0"/>
            </a:spcBef>
            <a:spcAft>
              <a:spcPct val="35000"/>
            </a:spcAft>
          </a:pPr>
          <a:r>
            <a:rPr lang="en-US" sz="3000" kern="1200"/>
            <a:t>Values and norms</a:t>
          </a:r>
        </a:p>
      </dsp:txBody>
      <dsp:txXfrm>
        <a:off x="1395968" y="1058473"/>
        <a:ext cx="5096906" cy="962248"/>
      </dsp:txXfrm>
    </dsp:sp>
    <dsp:sp modelId="{F9FFC68C-43FC-7C49-827E-81771A385CCC}">
      <dsp:nvSpPr>
        <dsp:cNvPr id="0" name=""/>
        <dsp:cNvSpPr/>
      </dsp:nvSpPr>
      <dsp:spPr>
        <a:xfrm>
          <a:off x="1298574" y="2020721"/>
          <a:ext cx="5194300"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9037192-16E2-DD44-86BF-A40D309498BB}">
      <dsp:nvSpPr>
        <dsp:cNvPr id="0" name=""/>
        <dsp:cNvSpPr/>
      </dsp:nvSpPr>
      <dsp:spPr>
        <a:xfrm>
          <a:off x="1395968" y="2068833"/>
          <a:ext cx="5096906" cy="962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90000"/>
            </a:lnSpc>
            <a:spcBef>
              <a:spcPct val="0"/>
            </a:spcBef>
            <a:spcAft>
              <a:spcPct val="35000"/>
            </a:spcAft>
          </a:pPr>
          <a:r>
            <a:rPr lang="en-US" sz="3000" kern="1200"/>
            <a:t>Beliefs and attitudes</a:t>
          </a:r>
        </a:p>
      </dsp:txBody>
      <dsp:txXfrm>
        <a:off x="1395968" y="2068833"/>
        <a:ext cx="5096906" cy="962248"/>
      </dsp:txXfrm>
    </dsp:sp>
    <dsp:sp modelId="{AAB2D424-6541-A143-809E-EFE47D90228E}">
      <dsp:nvSpPr>
        <dsp:cNvPr id="0" name=""/>
        <dsp:cNvSpPr/>
      </dsp:nvSpPr>
      <dsp:spPr>
        <a:xfrm>
          <a:off x="1298574" y="3031081"/>
          <a:ext cx="5194300"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DDDF782-4DD1-7947-A16C-549559FB260B}">
      <dsp:nvSpPr>
        <dsp:cNvPr id="0" name=""/>
        <dsp:cNvSpPr/>
      </dsp:nvSpPr>
      <dsp:spPr>
        <a:xfrm>
          <a:off x="1395968" y="3079194"/>
          <a:ext cx="5096906" cy="962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90000"/>
            </a:lnSpc>
            <a:spcBef>
              <a:spcPct val="0"/>
            </a:spcBef>
            <a:spcAft>
              <a:spcPct val="35000"/>
            </a:spcAft>
          </a:pPr>
          <a:r>
            <a:rPr lang="en-US" sz="3000" kern="1200"/>
            <a:t>Mental processes and learning</a:t>
          </a:r>
        </a:p>
      </dsp:txBody>
      <dsp:txXfrm>
        <a:off x="1395968" y="3079194"/>
        <a:ext cx="5096906" cy="962248"/>
      </dsp:txXfrm>
    </dsp:sp>
    <dsp:sp modelId="{A9B95D07-29CA-9A44-90D4-A958D9265DBC}">
      <dsp:nvSpPr>
        <dsp:cNvPr id="0" name=""/>
        <dsp:cNvSpPr/>
      </dsp:nvSpPr>
      <dsp:spPr>
        <a:xfrm>
          <a:off x="1298574" y="4041442"/>
          <a:ext cx="5194300"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FAEFE5A-C2E6-E040-B9D8-8845DFCD3179}">
      <dsp:nvSpPr>
        <dsp:cNvPr id="0" name=""/>
        <dsp:cNvSpPr/>
      </dsp:nvSpPr>
      <dsp:spPr>
        <a:xfrm>
          <a:off x="1395968" y="4089555"/>
          <a:ext cx="5096906" cy="962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90000"/>
            </a:lnSpc>
            <a:spcBef>
              <a:spcPct val="0"/>
            </a:spcBef>
            <a:spcAft>
              <a:spcPct val="35000"/>
            </a:spcAft>
          </a:pPr>
          <a:r>
            <a:rPr lang="en-US" sz="3000" kern="1200"/>
            <a:t>Work habits and practices</a:t>
          </a:r>
        </a:p>
      </dsp:txBody>
      <dsp:txXfrm>
        <a:off x="1395968" y="4089555"/>
        <a:ext cx="5096906" cy="962248"/>
      </dsp:txXfrm>
    </dsp:sp>
    <dsp:sp modelId="{3F12BCFC-BA90-314D-AA63-981721AC8037}">
      <dsp:nvSpPr>
        <dsp:cNvPr id="0" name=""/>
        <dsp:cNvSpPr/>
      </dsp:nvSpPr>
      <dsp:spPr>
        <a:xfrm>
          <a:off x="1298574" y="5051803"/>
          <a:ext cx="5194300"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CA85BE-2225-F647-B36E-1B64D97465F6}">
      <dsp:nvSpPr>
        <dsp:cNvPr id="0" name=""/>
        <dsp:cNvSpPr/>
      </dsp:nvSpPr>
      <dsp:spPr>
        <a:xfrm>
          <a:off x="0" y="672"/>
          <a:ext cx="6513603" cy="111230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a:t>Change is Possible</a:t>
          </a:r>
        </a:p>
      </dsp:txBody>
      <dsp:txXfrm>
        <a:off x="54298" y="54970"/>
        <a:ext cx="6405007" cy="1003708"/>
      </dsp:txXfrm>
    </dsp:sp>
    <dsp:sp modelId="{31E12492-020A-4E44-853C-0659F4C1277B}">
      <dsp:nvSpPr>
        <dsp:cNvPr id="0" name=""/>
        <dsp:cNvSpPr/>
      </dsp:nvSpPr>
      <dsp:spPr>
        <a:xfrm>
          <a:off x="0" y="1193616"/>
          <a:ext cx="6513603" cy="1112304"/>
        </a:xfrm>
        <a:prstGeom prst="roundRect">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a:t>It is a life long Process</a:t>
          </a:r>
        </a:p>
      </dsp:txBody>
      <dsp:txXfrm>
        <a:off x="54298" y="1247914"/>
        <a:ext cx="6405007" cy="1003708"/>
      </dsp:txXfrm>
    </dsp:sp>
    <dsp:sp modelId="{82554136-8E89-244F-981C-F1C8146C3114}">
      <dsp:nvSpPr>
        <dsp:cNvPr id="0" name=""/>
        <dsp:cNvSpPr/>
      </dsp:nvSpPr>
      <dsp:spPr>
        <a:xfrm>
          <a:off x="0" y="2386560"/>
          <a:ext cx="6513603" cy="1112304"/>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a:t>You will make mistakes</a:t>
          </a:r>
        </a:p>
      </dsp:txBody>
      <dsp:txXfrm>
        <a:off x="54298" y="2440858"/>
        <a:ext cx="6405007" cy="1003708"/>
      </dsp:txXfrm>
    </dsp:sp>
    <dsp:sp modelId="{3881861A-74B9-2440-B466-38D155532C03}">
      <dsp:nvSpPr>
        <dsp:cNvPr id="0" name=""/>
        <dsp:cNvSpPr/>
      </dsp:nvSpPr>
      <dsp:spPr>
        <a:xfrm>
          <a:off x="0" y="3579505"/>
          <a:ext cx="6513603" cy="1112304"/>
        </a:xfrm>
        <a:prstGeom prst="roundRect">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a:t>Intentions and the actual effect may be different</a:t>
          </a:r>
        </a:p>
      </dsp:txBody>
      <dsp:txXfrm>
        <a:off x="54298" y="3633803"/>
        <a:ext cx="6405007" cy="1003708"/>
      </dsp:txXfrm>
    </dsp:sp>
    <dsp:sp modelId="{D78C27A9-BD25-474C-B87B-9660825D03A7}">
      <dsp:nvSpPr>
        <dsp:cNvPr id="0" name=""/>
        <dsp:cNvSpPr/>
      </dsp:nvSpPr>
      <dsp:spPr>
        <a:xfrm>
          <a:off x="0" y="4772449"/>
          <a:ext cx="6513603" cy="1112304"/>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a:t>Power issues must be addressed</a:t>
          </a:r>
        </a:p>
      </dsp:txBody>
      <dsp:txXfrm>
        <a:off x="54298" y="4826747"/>
        <a:ext cx="6405007" cy="100370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4B7FCC-7000-3241-B501-18886FC68F3F}"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5B8C9-AF23-6049-A765-A412B0E7A4DE}" type="slidenum">
              <a:rPr lang="en-US" smtClean="0"/>
              <a:t>‹#›</a:t>
            </a:fld>
            <a:endParaRPr lang="en-US"/>
          </a:p>
        </p:txBody>
      </p:sp>
    </p:spTree>
    <p:extLst>
      <p:ext uri="{BB962C8B-B14F-4D97-AF65-F5344CB8AC3E}">
        <p14:creationId xmlns:p14="http://schemas.microsoft.com/office/powerpoint/2010/main" val="801549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B7FCC-7000-3241-B501-18886FC68F3F}"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5B8C9-AF23-6049-A765-A412B0E7A4DE}" type="slidenum">
              <a:rPr lang="en-US" smtClean="0"/>
              <a:t>‹#›</a:t>
            </a:fld>
            <a:endParaRPr lang="en-US"/>
          </a:p>
        </p:txBody>
      </p:sp>
    </p:spTree>
    <p:extLst>
      <p:ext uri="{BB962C8B-B14F-4D97-AF65-F5344CB8AC3E}">
        <p14:creationId xmlns:p14="http://schemas.microsoft.com/office/powerpoint/2010/main" val="1942211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B7FCC-7000-3241-B501-18886FC68F3F}"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5B8C9-AF23-6049-A765-A412B0E7A4DE}" type="slidenum">
              <a:rPr lang="en-US" smtClean="0"/>
              <a:t>‹#›</a:t>
            </a:fld>
            <a:endParaRPr lang="en-US"/>
          </a:p>
        </p:txBody>
      </p:sp>
    </p:spTree>
    <p:extLst>
      <p:ext uri="{BB962C8B-B14F-4D97-AF65-F5344CB8AC3E}">
        <p14:creationId xmlns:p14="http://schemas.microsoft.com/office/powerpoint/2010/main" val="993548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B7FCC-7000-3241-B501-18886FC68F3F}"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5B8C9-AF23-6049-A765-A412B0E7A4DE}" type="slidenum">
              <a:rPr lang="en-US" smtClean="0"/>
              <a:t>‹#›</a:t>
            </a:fld>
            <a:endParaRPr lang="en-US"/>
          </a:p>
        </p:txBody>
      </p:sp>
    </p:spTree>
    <p:extLst>
      <p:ext uri="{BB962C8B-B14F-4D97-AF65-F5344CB8AC3E}">
        <p14:creationId xmlns:p14="http://schemas.microsoft.com/office/powerpoint/2010/main" val="509092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B7FCC-7000-3241-B501-18886FC68F3F}"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5B8C9-AF23-6049-A765-A412B0E7A4DE}" type="slidenum">
              <a:rPr lang="en-US" smtClean="0"/>
              <a:t>‹#›</a:t>
            </a:fld>
            <a:endParaRPr lang="en-US"/>
          </a:p>
        </p:txBody>
      </p:sp>
    </p:spTree>
    <p:extLst>
      <p:ext uri="{BB962C8B-B14F-4D97-AF65-F5344CB8AC3E}">
        <p14:creationId xmlns:p14="http://schemas.microsoft.com/office/powerpoint/2010/main" val="740545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4B7FCC-7000-3241-B501-18886FC68F3F}" type="datetimeFigureOut">
              <a:rPr lang="en-US" smtClean="0"/>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55B8C9-AF23-6049-A765-A412B0E7A4DE}" type="slidenum">
              <a:rPr lang="en-US" smtClean="0"/>
              <a:t>‹#›</a:t>
            </a:fld>
            <a:endParaRPr lang="en-US"/>
          </a:p>
        </p:txBody>
      </p:sp>
    </p:spTree>
    <p:extLst>
      <p:ext uri="{BB962C8B-B14F-4D97-AF65-F5344CB8AC3E}">
        <p14:creationId xmlns:p14="http://schemas.microsoft.com/office/powerpoint/2010/main" val="1684080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4B7FCC-7000-3241-B501-18886FC68F3F}" type="datetimeFigureOut">
              <a:rPr lang="en-US" smtClean="0"/>
              <a:t>10/11/2019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55B8C9-AF23-6049-A765-A412B0E7A4DE}" type="slidenum">
              <a:rPr lang="en-US" smtClean="0"/>
              <a:t>‹#›</a:t>
            </a:fld>
            <a:endParaRPr lang="en-US"/>
          </a:p>
        </p:txBody>
      </p:sp>
    </p:spTree>
    <p:extLst>
      <p:ext uri="{BB962C8B-B14F-4D97-AF65-F5344CB8AC3E}">
        <p14:creationId xmlns:p14="http://schemas.microsoft.com/office/powerpoint/2010/main" val="51209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4B7FCC-7000-3241-B501-18886FC68F3F}" type="datetimeFigureOut">
              <a:rPr lang="en-US" smtClean="0"/>
              <a:t>10/11/2019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55B8C9-AF23-6049-A765-A412B0E7A4DE}" type="slidenum">
              <a:rPr lang="en-US" smtClean="0"/>
              <a:t>‹#›</a:t>
            </a:fld>
            <a:endParaRPr lang="en-US"/>
          </a:p>
        </p:txBody>
      </p:sp>
    </p:spTree>
    <p:extLst>
      <p:ext uri="{BB962C8B-B14F-4D97-AF65-F5344CB8AC3E}">
        <p14:creationId xmlns:p14="http://schemas.microsoft.com/office/powerpoint/2010/main" val="1776228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B7FCC-7000-3241-B501-18886FC68F3F}" type="datetimeFigureOut">
              <a:rPr lang="en-US" smtClean="0"/>
              <a:t>10/11/2019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55B8C9-AF23-6049-A765-A412B0E7A4DE}" type="slidenum">
              <a:rPr lang="en-US" smtClean="0"/>
              <a:t>‹#›</a:t>
            </a:fld>
            <a:endParaRPr lang="en-US"/>
          </a:p>
        </p:txBody>
      </p:sp>
    </p:spTree>
    <p:extLst>
      <p:ext uri="{BB962C8B-B14F-4D97-AF65-F5344CB8AC3E}">
        <p14:creationId xmlns:p14="http://schemas.microsoft.com/office/powerpoint/2010/main" val="905046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B7FCC-7000-3241-B501-18886FC68F3F}" type="datetimeFigureOut">
              <a:rPr lang="en-US" smtClean="0"/>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55B8C9-AF23-6049-A765-A412B0E7A4DE}" type="slidenum">
              <a:rPr lang="en-US" smtClean="0"/>
              <a:t>‹#›</a:t>
            </a:fld>
            <a:endParaRPr lang="en-US"/>
          </a:p>
        </p:txBody>
      </p:sp>
    </p:spTree>
    <p:extLst>
      <p:ext uri="{BB962C8B-B14F-4D97-AF65-F5344CB8AC3E}">
        <p14:creationId xmlns:p14="http://schemas.microsoft.com/office/powerpoint/2010/main" val="483618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B7FCC-7000-3241-B501-18886FC68F3F}" type="datetimeFigureOut">
              <a:rPr lang="en-US" smtClean="0"/>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55B8C9-AF23-6049-A765-A412B0E7A4DE}" type="slidenum">
              <a:rPr lang="en-US" smtClean="0"/>
              <a:t>‹#›</a:t>
            </a:fld>
            <a:endParaRPr lang="en-US"/>
          </a:p>
        </p:txBody>
      </p:sp>
    </p:spTree>
    <p:extLst>
      <p:ext uri="{BB962C8B-B14F-4D97-AF65-F5344CB8AC3E}">
        <p14:creationId xmlns:p14="http://schemas.microsoft.com/office/powerpoint/2010/main" val="2096362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B7FCC-7000-3241-B501-18886FC68F3F}" type="datetimeFigureOut">
              <a:rPr lang="en-US" smtClean="0"/>
              <a:t>10/11/2019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55B8C9-AF23-6049-A765-A412B0E7A4DE}" type="slidenum">
              <a:rPr lang="en-US" smtClean="0"/>
              <a:t>‹#›</a:t>
            </a:fld>
            <a:endParaRPr lang="en-US"/>
          </a:p>
        </p:txBody>
      </p:sp>
    </p:spTree>
    <p:extLst>
      <p:ext uri="{BB962C8B-B14F-4D97-AF65-F5344CB8AC3E}">
        <p14:creationId xmlns:p14="http://schemas.microsoft.com/office/powerpoint/2010/main" val="1958682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_41E3544B.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_EBFAF210.svg"/></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_682DBE85.sv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_353003A3.sv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2" Type="http://schemas.openxmlformats.org/officeDocument/2006/relationships/hyperlink" Target="https://www.google.com/imgres?imgurl=https%3A%2F%2Fcdn2.iconfinder.com%2Fdata%2Ficons%2Ftimer-flat%2F64%2Ftimer-12-512.png&amp;imgrefurl=https%3A%2F%2Fwww.iconfinder.com%2Ficons%2F2900587%2F5_min_clock_five_five_minutes_minute_timer_icon&amp;docid=AnpQeY9a4_Q_rM&amp;tbnid=e67InBJyVST1ZM%3A&amp;vet=10ahUKEwiq6cTioJDlAhVWsp4KHU7PCboQMwhyKAEwAQ..i&amp;w=512&amp;h=512&amp;hl=en&amp;bih=983&amp;biw=1877&amp;q=copy%20of%205%20minute%20clock&amp;ved=0ahUKEwiq6cTioJDlAhVWsp4KHU7PCboQMwhyKAEwAQ&amp;iact=mrc&amp;uact=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0B27210-D0CA-4654-B3E3-9ABB4F178E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746628" y="1783959"/>
            <a:ext cx="4645250" cy="2889114"/>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3800" kern="1200" spc="5">
                <a:solidFill>
                  <a:schemeClr val="bg1"/>
                </a:solidFill>
                <a:latin typeface="+mj-lt"/>
                <a:ea typeface="+mj-ea"/>
                <a:cs typeface="+mj-cs"/>
              </a:rPr>
              <a:t>CULTURAL  </a:t>
            </a:r>
            <a:r>
              <a:rPr lang="en-US" sz="3800" kern="1200">
                <a:solidFill>
                  <a:schemeClr val="bg1"/>
                </a:solidFill>
                <a:latin typeface="+mj-lt"/>
                <a:ea typeface="+mj-ea"/>
                <a:cs typeface="+mj-cs"/>
              </a:rPr>
              <a:t>C</a:t>
            </a:r>
            <a:r>
              <a:rPr lang="en-US" sz="3800" kern="1200" spc="5">
                <a:solidFill>
                  <a:schemeClr val="bg1"/>
                </a:solidFill>
                <a:latin typeface="+mj-lt"/>
                <a:ea typeface="+mj-ea"/>
                <a:cs typeface="+mj-cs"/>
              </a:rPr>
              <a:t>OM</a:t>
            </a:r>
            <a:r>
              <a:rPr lang="en-US" sz="3800" kern="1200" spc="10">
                <a:solidFill>
                  <a:schemeClr val="bg1"/>
                </a:solidFill>
                <a:latin typeface="+mj-lt"/>
                <a:ea typeface="+mj-ea"/>
                <a:cs typeface="+mj-cs"/>
              </a:rPr>
              <a:t>P</a:t>
            </a:r>
            <a:r>
              <a:rPr lang="en-US" sz="3800" kern="1200">
                <a:solidFill>
                  <a:schemeClr val="bg1"/>
                </a:solidFill>
                <a:latin typeface="+mj-lt"/>
                <a:ea typeface="+mj-ea"/>
                <a:cs typeface="+mj-cs"/>
              </a:rPr>
              <a:t>ET</a:t>
            </a:r>
            <a:r>
              <a:rPr lang="en-US" sz="3800" kern="1200" spc="15">
                <a:solidFill>
                  <a:schemeClr val="bg1"/>
                </a:solidFill>
                <a:latin typeface="+mj-lt"/>
                <a:ea typeface="+mj-ea"/>
                <a:cs typeface="+mj-cs"/>
              </a:rPr>
              <a:t>E</a:t>
            </a:r>
            <a:r>
              <a:rPr lang="en-US" sz="3800" kern="1200" spc="5">
                <a:solidFill>
                  <a:schemeClr val="bg1"/>
                </a:solidFill>
                <a:latin typeface="+mj-lt"/>
                <a:ea typeface="+mj-ea"/>
                <a:cs typeface="+mj-cs"/>
              </a:rPr>
              <a:t>N</a:t>
            </a:r>
            <a:r>
              <a:rPr lang="en-US" sz="3800" kern="1200">
                <a:solidFill>
                  <a:schemeClr val="bg1"/>
                </a:solidFill>
                <a:latin typeface="+mj-lt"/>
                <a:ea typeface="+mj-ea"/>
                <a:cs typeface="+mj-cs"/>
              </a:rPr>
              <a:t>C</a:t>
            </a:r>
            <a:r>
              <a:rPr lang="en-US" sz="3800" kern="1200" spc="5">
                <a:solidFill>
                  <a:schemeClr val="bg1"/>
                </a:solidFill>
                <a:latin typeface="+mj-lt"/>
                <a:ea typeface="+mj-ea"/>
                <a:cs typeface="+mj-cs"/>
              </a:rPr>
              <a:t>E</a:t>
            </a:r>
            <a:endParaRPr lang="en-US" sz="3800" kern="1200">
              <a:solidFill>
                <a:schemeClr val="bg1"/>
              </a:solidFill>
              <a:latin typeface="+mj-lt"/>
              <a:ea typeface="+mj-ea"/>
              <a:cs typeface="+mj-cs"/>
            </a:endParaRPr>
          </a:p>
          <a:p>
            <a:pPr>
              <a:lnSpc>
                <a:spcPct val="90000"/>
              </a:lnSpc>
              <a:spcBef>
                <a:spcPct val="0"/>
              </a:spcBef>
              <a:spcAft>
                <a:spcPts val="600"/>
              </a:spcAft>
            </a:pPr>
            <a:r>
              <a:rPr lang="en-US" sz="3800" kern="1200">
                <a:solidFill>
                  <a:schemeClr val="bg1"/>
                </a:solidFill>
                <a:latin typeface="+mj-lt"/>
                <a:ea typeface="+mj-ea"/>
                <a:cs typeface="+mj-cs"/>
              </a:rPr>
              <a:t>CULTURAL HUMILITY:  ARE THEY THE SAME?</a:t>
            </a:r>
          </a:p>
        </p:txBody>
      </p:sp>
      <p:sp>
        <p:nvSpPr>
          <p:cNvPr id="15" name="Freeform: Shape 14">
            <a:extLst>
              <a:ext uri="{FF2B5EF4-FFF2-40B4-BE49-F238E27FC236}">
                <a16:creationId xmlns:a16="http://schemas.microsoft.com/office/drawing/2014/main" id="{1DB7C82F-AB7E-4F0C-B829-FA1B9C41518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70B66945-4967-4040-926D-DCA44313CD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a:extLst>
              <a:ext uri="{FF2B5EF4-FFF2-40B4-BE49-F238E27FC236}">
                <a16:creationId xmlns:a16="http://schemas.microsoft.com/office/drawing/2014/main" id="{1600D720-824B-44EA-B95F-305A6F8D966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419382" y="720993"/>
            <a:ext cx="4047843" cy="4047843"/>
          </a:xfrm>
          <a:prstGeom prst="rect">
            <a:avLst/>
          </a:prstGeom>
        </p:spPr>
      </p:pic>
    </p:spTree>
    <p:extLst>
      <p:ext uri="{BB962C8B-B14F-4D97-AF65-F5344CB8AC3E}">
        <p14:creationId xmlns:p14="http://schemas.microsoft.com/office/powerpoint/2010/main" val="31189328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graphicFrame>
        <p:nvGraphicFramePr>
          <p:cNvPr id="4" name="TextBox 1">
            <a:extLst>
              <a:ext uri="{FF2B5EF4-FFF2-40B4-BE49-F238E27FC236}">
                <a16:creationId xmlns:a16="http://schemas.microsoft.com/office/drawing/2014/main" id="{AB2BD089-6686-4184-99C9-001D60DC8876}"/>
              </a:ext>
            </a:extLst>
          </p:cNvPr>
          <p:cNvGraphicFramePr/>
          <p:nvPr>
            <p:extLst>
              <p:ext uri="{D42A27DB-BD31-4B8C-83A1-F6EECF244321}">
                <p14:modId xmlns:p14="http://schemas.microsoft.com/office/powerpoint/2010/main" val="2528215365"/>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0635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graphicFrame>
        <p:nvGraphicFramePr>
          <p:cNvPr id="4" name="TextBox 1">
            <a:extLst>
              <a:ext uri="{FF2B5EF4-FFF2-40B4-BE49-F238E27FC236}">
                <a16:creationId xmlns:a16="http://schemas.microsoft.com/office/drawing/2014/main" id="{27D2E8C7-C81C-4936-8153-4E98F1583D1E}"/>
              </a:ext>
            </a:extLst>
          </p:cNvPr>
          <p:cNvGraphicFramePr/>
          <p:nvPr>
            <p:extLst>
              <p:ext uri="{D42A27DB-BD31-4B8C-83A1-F6EECF244321}">
                <p14:modId xmlns:p14="http://schemas.microsoft.com/office/powerpoint/2010/main" val="4424464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675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Freeform 62">
            <a:extLst>
              <a:ext uri="{FF2B5EF4-FFF2-40B4-BE49-F238E27FC236}">
                <a16:creationId xmlns:a16="http://schemas.microsoft.com/office/drawing/2014/main" id="{339C8D78-A644-462F-B674-F440635E53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a:extLst>
              <a:ext uri="{FF2B5EF4-FFF2-40B4-BE49-F238E27FC236}">
                <a16:creationId xmlns:a16="http://schemas.microsoft.com/office/drawing/2014/main" id="{68FA9CE3-AAB2-4575-BFE4-C9FE4F74BE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450254" y="1629089"/>
            <a:ext cx="3620021" cy="3620021"/>
          </a:xfrm>
          <a:prstGeom prst="rect">
            <a:avLst/>
          </a:prstGeom>
        </p:spPr>
      </p:pic>
      <p:sp>
        <p:nvSpPr>
          <p:cNvPr id="3" name="TextBox 2"/>
          <p:cNvSpPr txBox="1"/>
          <p:nvPr/>
        </p:nvSpPr>
        <p:spPr>
          <a:xfrm>
            <a:off x="6090574" y="1149179"/>
            <a:ext cx="4977578" cy="4099932"/>
          </a:xfrm>
          <a:prstGeom prst="rect">
            <a:avLst/>
          </a:prstGeom>
        </p:spPr>
        <p:txBody>
          <a:bodyPr vert="horz" lIns="91440" tIns="45720" rIns="91440" bIns="45720" rtlCol="0" anchor="ctr">
            <a:normAutofit/>
          </a:bodyPr>
          <a:lstStyle/>
          <a:p>
            <a:pPr indent="-228600">
              <a:lnSpc>
                <a:spcPct val="90000"/>
              </a:lnSpc>
              <a:spcBef>
                <a:spcPts val="10"/>
              </a:spcBef>
              <a:buFont typeface="Arial" panose="020B0604020202020204" pitchFamily="34" charset="0"/>
              <a:buChar char="•"/>
            </a:pPr>
            <a:endParaRPr lang="en-US" sz="2400" dirty="0">
              <a:solidFill>
                <a:srgbClr val="002060"/>
              </a:solidFill>
            </a:endParaRPr>
          </a:p>
          <a:p>
            <a:pPr marL="371475">
              <a:lnSpc>
                <a:spcPct val="90000"/>
              </a:lnSpc>
            </a:pPr>
            <a:r>
              <a:rPr lang="en-US" sz="2400" spc="-5" dirty="0">
                <a:solidFill>
                  <a:srgbClr val="002060"/>
                </a:solidFill>
              </a:rPr>
              <a:t>Knowledge </a:t>
            </a:r>
            <a:r>
              <a:rPr lang="en-US" sz="2400" spc="-10" dirty="0">
                <a:solidFill>
                  <a:srgbClr val="002060"/>
                </a:solidFill>
              </a:rPr>
              <a:t>Of </a:t>
            </a:r>
            <a:r>
              <a:rPr lang="en-US" sz="2400" spc="-5" dirty="0">
                <a:solidFill>
                  <a:srgbClr val="002060"/>
                </a:solidFill>
              </a:rPr>
              <a:t>Cultural</a:t>
            </a:r>
            <a:r>
              <a:rPr lang="en-US" sz="2400" spc="5" dirty="0">
                <a:solidFill>
                  <a:srgbClr val="002060"/>
                </a:solidFill>
              </a:rPr>
              <a:t> </a:t>
            </a:r>
            <a:r>
              <a:rPr lang="en-US" sz="2400" spc="-5" dirty="0">
                <a:solidFill>
                  <a:srgbClr val="002060"/>
                </a:solidFill>
              </a:rPr>
              <a:t>Influences</a:t>
            </a:r>
            <a:endParaRPr lang="en-US" sz="2400" dirty="0">
              <a:solidFill>
                <a:srgbClr val="002060"/>
              </a:solidFill>
            </a:endParaRPr>
          </a:p>
          <a:p>
            <a:pPr indent="-228600">
              <a:lnSpc>
                <a:spcPct val="90000"/>
              </a:lnSpc>
              <a:spcBef>
                <a:spcPts val="40"/>
              </a:spcBef>
              <a:buFont typeface="Arial" panose="020B0604020202020204" pitchFamily="34" charset="0"/>
              <a:buChar char="•"/>
            </a:pPr>
            <a:endParaRPr lang="en-US" sz="2000" dirty="0">
              <a:solidFill>
                <a:srgbClr val="000000"/>
              </a:solidFill>
            </a:endParaRPr>
          </a:p>
          <a:p>
            <a:pPr marL="653415" indent="-228600">
              <a:lnSpc>
                <a:spcPct val="90000"/>
              </a:lnSpc>
              <a:buFont typeface="Arial" panose="020B0604020202020204" pitchFamily="34" charset="0"/>
              <a:buChar char="•"/>
            </a:pPr>
            <a:r>
              <a:rPr lang="en-US" sz="2000" b="1" spc="10" dirty="0">
                <a:solidFill>
                  <a:srgbClr val="000000"/>
                </a:solidFill>
              </a:rPr>
              <a:t>History and social context of</a:t>
            </a:r>
            <a:r>
              <a:rPr lang="en-US" sz="2000" b="1" spc="5" dirty="0">
                <a:solidFill>
                  <a:srgbClr val="000000"/>
                </a:solidFill>
              </a:rPr>
              <a:t> </a:t>
            </a:r>
            <a:r>
              <a:rPr lang="en-US" sz="2000" b="1" spc="10" dirty="0">
                <a:solidFill>
                  <a:srgbClr val="000000"/>
                </a:solidFill>
              </a:rPr>
              <a:t>populations</a:t>
            </a:r>
            <a:endParaRPr lang="en-US" sz="2000" dirty="0">
              <a:solidFill>
                <a:srgbClr val="000000"/>
              </a:solidFill>
            </a:endParaRPr>
          </a:p>
          <a:p>
            <a:pPr marL="988694" indent="-228600">
              <a:lnSpc>
                <a:spcPct val="90000"/>
              </a:lnSpc>
              <a:spcBef>
                <a:spcPts val="385"/>
              </a:spcBef>
              <a:buClr>
                <a:srgbClr val="C0C0C0"/>
              </a:buClr>
              <a:buSzPct val="51724"/>
              <a:buFont typeface="Arial" panose="020B0604020202020204" pitchFamily="34" charset="0"/>
              <a:buChar char="•"/>
              <a:tabLst>
                <a:tab pos="989330" algn="l"/>
              </a:tabLst>
            </a:pPr>
            <a:r>
              <a:rPr lang="en-US" sz="2000" spc="10" dirty="0">
                <a:solidFill>
                  <a:srgbClr val="000000"/>
                </a:solidFill>
              </a:rPr>
              <a:t>migration/resettlement</a:t>
            </a:r>
            <a:endParaRPr lang="en-US" sz="2000" dirty="0">
              <a:solidFill>
                <a:srgbClr val="000000"/>
              </a:solidFill>
            </a:endParaRPr>
          </a:p>
          <a:p>
            <a:pPr marL="988694" indent="-228600">
              <a:lnSpc>
                <a:spcPct val="90000"/>
              </a:lnSpc>
              <a:spcBef>
                <a:spcPts val="385"/>
              </a:spcBef>
              <a:buClr>
                <a:srgbClr val="C0C0C0"/>
              </a:buClr>
              <a:buSzPct val="51724"/>
              <a:buFont typeface="Arial" panose="020B0604020202020204" pitchFamily="34" charset="0"/>
              <a:buChar char="•"/>
              <a:tabLst>
                <a:tab pos="989330" algn="l"/>
              </a:tabLst>
            </a:pPr>
            <a:r>
              <a:rPr lang="en-US" sz="2000" spc="10" dirty="0">
                <a:solidFill>
                  <a:srgbClr val="000000"/>
                </a:solidFill>
              </a:rPr>
              <a:t>colonization</a:t>
            </a:r>
            <a:endParaRPr lang="en-US" sz="2000" dirty="0">
              <a:solidFill>
                <a:srgbClr val="000000"/>
              </a:solidFill>
            </a:endParaRPr>
          </a:p>
          <a:p>
            <a:pPr marL="988694" indent="-228600">
              <a:lnSpc>
                <a:spcPct val="90000"/>
              </a:lnSpc>
              <a:spcBef>
                <a:spcPts val="395"/>
              </a:spcBef>
              <a:buClr>
                <a:srgbClr val="C0C0C0"/>
              </a:buClr>
              <a:buSzPct val="51724"/>
              <a:buFont typeface="Arial" panose="020B0604020202020204" pitchFamily="34" charset="0"/>
              <a:buChar char="•"/>
              <a:tabLst>
                <a:tab pos="989330" algn="l"/>
              </a:tabLst>
            </a:pPr>
            <a:r>
              <a:rPr lang="en-US" sz="2000" spc="5" dirty="0">
                <a:solidFill>
                  <a:srgbClr val="000000"/>
                </a:solidFill>
              </a:rPr>
              <a:t>religious </a:t>
            </a:r>
            <a:r>
              <a:rPr lang="en-US" sz="2000" spc="10" dirty="0">
                <a:solidFill>
                  <a:srgbClr val="000000"/>
                </a:solidFill>
              </a:rPr>
              <a:t>influences</a:t>
            </a:r>
            <a:endParaRPr lang="en-US" sz="2000" dirty="0">
              <a:solidFill>
                <a:srgbClr val="000000"/>
              </a:solidFill>
            </a:endParaRPr>
          </a:p>
          <a:p>
            <a:pPr marL="988694" indent="-228600">
              <a:lnSpc>
                <a:spcPct val="90000"/>
              </a:lnSpc>
              <a:spcBef>
                <a:spcPts val="385"/>
              </a:spcBef>
              <a:buClr>
                <a:srgbClr val="C0C0C0"/>
              </a:buClr>
              <a:buSzPct val="51724"/>
              <a:buFont typeface="Arial" panose="020B0604020202020204" pitchFamily="34" charset="0"/>
              <a:buChar char="•"/>
              <a:tabLst>
                <a:tab pos="989330" algn="l"/>
              </a:tabLst>
            </a:pPr>
            <a:r>
              <a:rPr lang="en-US" sz="2000" spc="5" dirty="0">
                <a:solidFill>
                  <a:srgbClr val="000000"/>
                </a:solidFill>
              </a:rPr>
              <a:t>territorial</a:t>
            </a:r>
            <a:r>
              <a:rPr lang="en-US" sz="2000" dirty="0">
                <a:solidFill>
                  <a:srgbClr val="000000"/>
                </a:solidFill>
              </a:rPr>
              <a:t> </a:t>
            </a:r>
            <a:r>
              <a:rPr lang="en-US" sz="2000" spc="10" dirty="0">
                <a:solidFill>
                  <a:srgbClr val="000000"/>
                </a:solidFill>
              </a:rPr>
              <a:t>shifts</a:t>
            </a:r>
            <a:endParaRPr lang="en-US" sz="2000" dirty="0">
              <a:solidFill>
                <a:srgbClr val="000000"/>
              </a:solidFill>
            </a:endParaRPr>
          </a:p>
          <a:p>
            <a:pPr marL="988694" indent="-228600">
              <a:lnSpc>
                <a:spcPct val="90000"/>
              </a:lnSpc>
              <a:spcBef>
                <a:spcPts val="384"/>
              </a:spcBef>
              <a:buClr>
                <a:srgbClr val="C0C0C0"/>
              </a:buClr>
              <a:buSzPct val="51724"/>
              <a:buFont typeface="Arial" panose="020B0604020202020204" pitchFamily="34" charset="0"/>
              <a:buChar char="•"/>
              <a:tabLst>
                <a:tab pos="989330" algn="l"/>
              </a:tabLst>
            </a:pPr>
            <a:r>
              <a:rPr lang="en-US" sz="2000" spc="10" dirty="0">
                <a:solidFill>
                  <a:srgbClr val="000000"/>
                </a:solidFill>
              </a:rPr>
              <a:t>other </a:t>
            </a:r>
            <a:r>
              <a:rPr lang="en-US" sz="2000" spc="5" dirty="0">
                <a:solidFill>
                  <a:srgbClr val="000000"/>
                </a:solidFill>
              </a:rPr>
              <a:t>social/political</a:t>
            </a:r>
            <a:r>
              <a:rPr lang="en-US" sz="2000" spc="20" dirty="0">
                <a:solidFill>
                  <a:srgbClr val="000000"/>
                </a:solidFill>
              </a:rPr>
              <a:t> </a:t>
            </a:r>
            <a:r>
              <a:rPr lang="en-US" sz="2000" spc="5" dirty="0">
                <a:solidFill>
                  <a:srgbClr val="000000"/>
                </a:solidFill>
              </a:rPr>
              <a:t>forces</a:t>
            </a:r>
            <a:endParaRPr lang="en-US" sz="2000" dirty="0">
              <a:solidFill>
                <a:srgbClr val="000000"/>
              </a:solidFill>
            </a:endParaRPr>
          </a:p>
          <a:p>
            <a:pPr indent="-228600">
              <a:lnSpc>
                <a:spcPct val="90000"/>
              </a:lnSpc>
              <a:buFont typeface="Arial" panose="020B0604020202020204" pitchFamily="34" charset="0"/>
              <a:buChar char="•"/>
            </a:pPr>
            <a:endParaRPr lang="en-US" sz="2000" dirty="0">
              <a:solidFill>
                <a:srgbClr val="000000"/>
              </a:solidFill>
            </a:endParaRPr>
          </a:p>
        </p:txBody>
      </p:sp>
    </p:spTree>
    <p:extLst>
      <p:ext uri="{BB962C8B-B14F-4D97-AF65-F5344CB8AC3E}">
        <p14:creationId xmlns:p14="http://schemas.microsoft.com/office/powerpoint/2010/main" val="38691130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graphicFrame>
        <p:nvGraphicFramePr>
          <p:cNvPr id="4" name="TextBox 1">
            <a:extLst>
              <a:ext uri="{FF2B5EF4-FFF2-40B4-BE49-F238E27FC236}">
                <a16:creationId xmlns:a16="http://schemas.microsoft.com/office/drawing/2014/main" id="{E47B7026-9958-47E1-A246-C9DB165599D6}"/>
              </a:ext>
            </a:extLst>
          </p:cNvPr>
          <p:cNvGraphicFramePr/>
          <p:nvPr>
            <p:extLst>
              <p:ext uri="{D42A27DB-BD31-4B8C-83A1-F6EECF244321}">
                <p14:modId xmlns:p14="http://schemas.microsoft.com/office/powerpoint/2010/main" val="2425413921"/>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70508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p:cNvSpPr txBox="1"/>
          <p:nvPr/>
        </p:nvSpPr>
        <p:spPr>
          <a:xfrm>
            <a:off x="6090574" y="801866"/>
            <a:ext cx="5306084" cy="5230634"/>
          </a:xfrm>
          <a:prstGeom prst="rect">
            <a:avLst/>
          </a:prstGeom>
        </p:spPr>
        <p:txBody>
          <a:bodyPr vert="horz" lIns="91440" tIns="45720" rIns="91440" bIns="45720" rtlCol="0" anchor="ctr">
            <a:normAutofit/>
          </a:bodyPr>
          <a:lstStyle/>
          <a:p>
            <a:pPr marR="123825">
              <a:lnSpc>
                <a:spcPct val="90000"/>
              </a:lnSpc>
              <a:spcBef>
                <a:spcPts val="509"/>
              </a:spcBef>
            </a:pPr>
            <a:r>
              <a:rPr lang="en-US" sz="2400" spc="-5" dirty="0" smtClean="0">
                <a:solidFill>
                  <a:srgbClr val="000000"/>
                </a:solidFill>
              </a:rPr>
              <a:t>Cultural </a:t>
            </a:r>
            <a:r>
              <a:rPr lang="en-US" sz="2400" spc="-5" dirty="0">
                <a:solidFill>
                  <a:srgbClr val="000000"/>
                </a:solidFill>
              </a:rPr>
              <a:t>humility </a:t>
            </a:r>
            <a:r>
              <a:rPr lang="en-US" sz="2400" dirty="0">
                <a:solidFill>
                  <a:srgbClr val="000000"/>
                </a:solidFill>
              </a:rPr>
              <a:t>is </a:t>
            </a:r>
            <a:r>
              <a:rPr lang="en-US" sz="2400" spc="-5" dirty="0">
                <a:solidFill>
                  <a:srgbClr val="000000"/>
                </a:solidFill>
              </a:rPr>
              <a:t>best </a:t>
            </a:r>
            <a:r>
              <a:rPr lang="en-US" sz="2400" spc="-10" dirty="0">
                <a:solidFill>
                  <a:srgbClr val="000000"/>
                </a:solidFill>
              </a:rPr>
              <a:t>defined </a:t>
            </a:r>
            <a:r>
              <a:rPr lang="en-US" sz="2400" spc="-5" dirty="0">
                <a:solidFill>
                  <a:srgbClr val="000000"/>
                </a:solidFill>
              </a:rPr>
              <a:t>…as </a:t>
            </a:r>
            <a:r>
              <a:rPr lang="en-US" sz="2400" dirty="0">
                <a:solidFill>
                  <a:srgbClr val="000000"/>
                </a:solidFill>
              </a:rPr>
              <a:t>a </a:t>
            </a:r>
            <a:r>
              <a:rPr lang="en-US" sz="2400" spc="-5" dirty="0">
                <a:solidFill>
                  <a:srgbClr val="000000"/>
                </a:solidFill>
              </a:rPr>
              <a:t>commitment </a:t>
            </a:r>
            <a:r>
              <a:rPr lang="en-US" sz="2400" dirty="0">
                <a:solidFill>
                  <a:srgbClr val="000000"/>
                </a:solidFill>
              </a:rPr>
              <a:t>and </a:t>
            </a:r>
            <a:r>
              <a:rPr lang="en-US" sz="2400" spc="-5" dirty="0">
                <a:solidFill>
                  <a:srgbClr val="000000"/>
                </a:solidFill>
              </a:rPr>
              <a:t>active engagement </a:t>
            </a:r>
            <a:r>
              <a:rPr lang="en-US" sz="2400" spc="-10" dirty="0">
                <a:solidFill>
                  <a:srgbClr val="000000"/>
                </a:solidFill>
              </a:rPr>
              <a:t>in </a:t>
            </a:r>
            <a:r>
              <a:rPr lang="en-US" sz="2400" dirty="0">
                <a:solidFill>
                  <a:srgbClr val="000000"/>
                </a:solidFill>
              </a:rPr>
              <a:t>a </a:t>
            </a:r>
            <a:r>
              <a:rPr lang="en-US" sz="2400" spc="-5" dirty="0" smtClean="0">
                <a:solidFill>
                  <a:srgbClr val="000000"/>
                </a:solidFill>
              </a:rPr>
              <a:t>lifelong </a:t>
            </a:r>
            <a:r>
              <a:rPr lang="en-US" sz="2400" spc="-10" dirty="0">
                <a:solidFill>
                  <a:srgbClr val="000000"/>
                </a:solidFill>
              </a:rPr>
              <a:t>process that </a:t>
            </a:r>
            <a:r>
              <a:rPr lang="en-US" sz="2400" spc="-5" dirty="0">
                <a:solidFill>
                  <a:srgbClr val="000000"/>
                </a:solidFill>
              </a:rPr>
              <a:t>individuals enter into </a:t>
            </a:r>
            <a:r>
              <a:rPr lang="en-US" sz="2400" dirty="0">
                <a:solidFill>
                  <a:srgbClr val="000000"/>
                </a:solidFill>
              </a:rPr>
              <a:t>on </a:t>
            </a:r>
            <a:r>
              <a:rPr lang="en-US" sz="2400" spc="-10" dirty="0">
                <a:solidFill>
                  <a:srgbClr val="000000"/>
                </a:solidFill>
              </a:rPr>
              <a:t>an </a:t>
            </a:r>
            <a:r>
              <a:rPr lang="en-US" sz="2400" spc="-5" dirty="0">
                <a:solidFill>
                  <a:srgbClr val="000000"/>
                </a:solidFill>
              </a:rPr>
              <a:t>ongoing basis with patients,  </a:t>
            </a:r>
          </a:p>
          <a:p>
            <a:pPr marR="123825">
              <a:lnSpc>
                <a:spcPct val="90000"/>
              </a:lnSpc>
              <a:spcBef>
                <a:spcPts val="509"/>
              </a:spcBef>
            </a:pPr>
            <a:r>
              <a:rPr lang="en-US" sz="2400" spc="-5" dirty="0">
                <a:solidFill>
                  <a:srgbClr val="000000"/>
                </a:solidFill>
              </a:rPr>
              <a:t>communities, colleagues, </a:t>
            </a:r>
            <a:r>
              <a:rPr lang="en-US" sz="2400" spc="-5" dirty="0" smtClean="0">
                <a:solidFill>
                  <a:srgbClr val="000000"/>
                </a:solidFill>
              </a:rPr>
              <a:t>and </a:t>
            </a:r>
            <a:r>
              <a:rPr lang="en-US" sz="2400" spc="-5" dirty="0">
                <a:solidFill>
                  <a:srgbClr val="000000"/>
                </a:solidFill>
              </a:rPr>
              <a:t>with </a:t>
            </a:r>
            <a:r>
              <a:rPr lang="en-US" sz="2400" b="1" spc="-5" dirty="0">
                <a:solidFill>
                  <a:srgbClr val="000000"/>
                </a:solidFill>
              </a:rPr>
              <a:t>themselves…a process that requires  humility </a:t>
            </a:r>
            <a:r>
              <a:rPr lang="en-US" sz="2400" b="1" dirty="0">
                <a:solidFill>
                  <a:srgbClr val="000000"/>
                </a:solidFill>
              </a:rPr>
              <a:t>in </a:t>
            </a:r>
            <a:r>
              <a:rPr lang="en-US" sz="2400" b="1" spc="-15" dirty="0">
                <a:solidFill>
                  <a:srgbClr val="000000"/>
                </a:solidFill>
              </a:rPr>
              <a:t>how </a:t>
            </a:r>
            <a:r>
              <a:rPr lang="en-US" sz="2400" b="1" dirty="0">
                <a:solidFill>
                  <a:srgbClr val="000000"/>
                </a:solidFill>
              </a:rPr>
              <a:t>we </a:t>
            </a:r>
            <a:r>
              <a:rPr lang="en-US" sz="2400" b="1" spc="-10" dirty="0" smtClean="0">
                <a:solidFill>
                  <a:srgbClr val="000000"/>
                </a:solidFill>
              </a:rPr>
              <a:t>bring </a:t>
            </a:r>
            <a:r>
              <a:rPr lang="en-US" sz="2400" b="1" spc="-5" dirty="0">
                <a:solidFill>
                  <a:srgbClr val="000000"/>
                </a:solidFill>
              </a:rPr>
              <a:t>into check </a:t>
            </a:r>
            <a:r>
              <a:rPr lang="en-US" sz="2400" b="1" spc="-10" dirty="0">
                <a:solidFill>
                  <a:srgbClr val="000000"/>
                </a:solidFill>
              </a:rPr>
              <a:t>the </a:t>
            </a:r>
            <a:r>
              <a:rPr lang="en-US" sz="2400" b="1" spc="-5" dirty="0">
                <a:solidFill>
                  <a:srgbClr val="000000"/>
                </a:solidFill>
              </a:rPr>
              <a:t>power </a:t>
            </a:r>
            <a:r>
              <a:rPr lang="en-US" sz="2400" b="1" spc="-5" dirty="0" smtClean="0">
                <a:solidFill>
                  <a:srgbClr val="000000"/>
                </a:solidFill>
              </a:rPr>
              <a:t>imbalances </a:t>
            </a:r>
            <a:r>
              <a:rPr lang="en-US" sz="2400" b="1" spc="-5" dirty="0">
                <a:solidFill>
                  <a:srgbClr val="000000"/>
                </a:solidFill>
              </a:rPr>
              <a:t>that exist </a:t>
            </a:r>
            <a:r>
              <a:rPr lang="en-US" sz="2400" b="1" dirty="0">
                <a:solidFill>
                  <a:srgbClr val="000000"/>
                </a:solidFill>
              </a:rPr>
              <a:t>in </a:t>
            </a:r>
            <a:r>
              <a:rPr lang="en-US" sz="2400" b="1" spc="-10" dirty="0">
                <a:solidFill>
                  <a:srgbClr val="000000"/>
                </a:solidFill>
              </a:rPr>
              <a:t>the  </a:t>
            </a:r>
            <a:r>
              <a:rPr lang="en-US" sz="2400" b="1" spc="-5" dirty="0">
                <a:solidFill>
                  <a:srgbClr val="000000"/>
                </a:solidFill>
              </a:rPr>
              <a:t>dynamics </a:t>
            </a:r>
            <a:r>
              <a:rPr lang="en-US" sz="2400" b="1" spc="-10" dirty="0">
                <a:solidFill>
                  <a:srgbClr val="000000"/>
                </a:solidFill>
              </a:rPr>
              <a:t>of</a:t>
            </a:r>
            <a:r>
              <a:rPr lang="en-US" sz="2400" b="1" dirty="0">
                <a:solidFill>
                  <a:srgbClr val="000000"/>
                </a:solidFill>
              </a:rPr>
              <a:t> </a:t>
            </a:r>
            <a:r>
              <a:rPr lang="en-US" sz="2400" b="1" spc="-5" dirty="0">
                <a:solidFill>
                  <a:srgbClr val="000000"/>
                </a:solidFill>
              </a:rPr>
              <a:t>communication.</a:t>
            </a:r>
            <a:endParaRPr lang="en-US" sz="2400" dirty="0">
              <a:solidFill>
                <a:srgbClr val="000000"/>
              </a:solidFill>
            </a:endParaRPr>
          </a:p>
          <a:p>
            <a:pPr indent="-228600">
              <a:lnSpc>
                <a:spcPct val="90000"/>
              </a:lnSpc>
              <a:buFont typeface="Arial" panose="020B0604020202020204" pitchFamily="34" charset="0"/>
              <a:buChar char="•"/>
            </a:pPr>
            <a:endParaRPr lang="en-US" sz="2400" dirty="0">
              <a:solidFill>
                <a:srgbClr val="000000"/>
              </a:solidFill>
            </a:endParaRPr>
          </a:p>
        </p:txBody>
      </p:sp>
      <p:sp>
        <p:nvSpPr>
          <p:cNvPr id="3" name="TextBox 2"/>
          <p:cNvSpPr txBox="1"/>
          <p:nvPr/>
        </p:nvSpPr>
        <p:spPr>
          <a:xfrm>
            <a:off x="729049" y="2879124"/>
            <a:ext cx="4217950" cy="738664"/>
          </a:xfrm>
          <a:prstGeom prst="rect">
            <a:avLst/>
          </a:prstGeom>
          <a:noFill/>
        </p:spPr>
        <p:txBody>
          <a:bodyPr wrap="none" rtlCol="0">
            <a:spAutoFit/>
          </a:bodyPr>
          <a:lstStyle/>
          <a:p>
            <a:r>
              <a:rPr lang="en-US" sz="2400" b="1" spc="-5" dirty="0" err="1" smtClean="0">
                <a:solidFill>
                  <a:srgbClr val="000000"/>
                </a:solidFill>
              </a:rPr>
              <a:t>Tervalon</a:t>
            </a:r>
            <a:r>
              <a:rPr lang="en-US" sz="2400" b="1" spc="-5" dirty="0" smtClean="0">
                <a:solidFill>
                  <a:srgbClr val="000000"/>
                </a:solidFill>
              </a:rPr>
              <a:t> </a:t>
            </a:r>
            <a:r>
              <a:rPr lang="en-US" sz="2400" b="1" dirty="0" smtClean="0">
                <a:solidFill>
                  <a:srgbClr val="000000"/>
                </a:solidFill>
              </a:rPr>
              <a:t>&amp; </a:t>
            </a:r>
            <a:r>
              <a:rPr lang="en-US" sz="2400" b="1" spc="-5" dirty="0" smtClean="0">
                <a:solidFill>
                  <a:srgbClr val="000000"/>
                </a:solidFill>
              </a:rPr>
              <a:t>Murray-Garcia,</a:t>
            </a:r>
            <a:r>
              <a:rPr lang="en-US" sz="2400" b="1" spc="-25" dirty="0" smtClean="0">
                <a:solidFill>
                  <a:srgbClr val="000000"/>
                </a:solidFill>
              </a:rPr>
              <a:t> </a:t>
            </a:r>
            <a:r>
              <a:rPr lang="en-US" sz="2400" b="1" spc="-5" dirty="0" smtClean="0">
                <a:solidFill>
                  <a:srgbClr val="000000"/>
                </a:solidFill>
              </a:rPr>
              <a:t>1998</a:t>
            </a:r>
            <a:endParaRPr lang="en-US" sz="2400" dirty="0" smtClean="0">
              <a:solidFill>
                <a:srgbClr val="000000"/>
              </a:solidFill>
            </a:endParaRPr>
          </a:p>
          <a:p>
            <a:endParaRPr lang="en-US" dirty="0"/>
          </a:p>
        </p:txBody>
      </p:sp>
    </p:spTree>
    <p:extLst>
      <p:ext uri="{BB962C8B-B14F-4D97-AF65-F5344CB8AC3E}">
        <p14:creationId xmlns:p14="http://schemas.microsoft.com/office/powerpoint/2010/main" val="1569177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FA67CD3-AB4E-4A7A-BEB8-53C445D8C44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07CF545F-9C2E-4446-97CD-AD92990C2B68}"/>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Freeform 62">
            <a:extLst>
              <a:ext uri="{FF2B5EF4-FFF2-40B4-BE49-F238E27FC236}">
                <a16:creationId xmlns:a16="http://schemas.microsoft.com/office/drawing/2014/main" id="{339C8D78-A644-462F-B674-F440635E53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Graphic 5">
            <a:extLst>
              <a:ext uri="{FF2B5EF4-FFF2-40B4-BE49-F238E27FC236}">
                <a16:creationId xmlns:a16="http://schemas.microsoft.com/office/drawing/2014/main" id="{20B8AA2C-F6F0-4005-ABF5-D177B7283D5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450254" y="1629089"/>
            <a:ext cx="3620021" cy="3620021"/>
          </a:xfrm>
          <a:prstGeom prst="rect">
            <a:avLst/>
          </a:prstGeom>
        </p:spPr>
      </p:pic>
      <p:sp>
        <p:nvSpPr>
          <p:cNvPr id="2" name="TextBox 1"/>
          <p:cNvSpPr txBox="1"/>
          <p:nvPr/>
        </p:nvSpPr>
        <p:spPr>
          <a:xfrm>
            <a:off x="5189838" y="1629090"/>
            <a:ext cx="5878314" cy="4895278"/>
          </a:xfrm>
          <a:prstGeom prst="rect">
            <a:avLst/>
          </a:prstGeom>
        </p:spPr>
        <p:txBody>
          <a:bodyPr vert="horz" lIns="91440" tIns="45720" rIns="91440" bIns="45720" rtlCol="0" anchor="ctr">
            <a:normAutofit/>
          </a:bodyPr>
          <a:lstStyle/>
          <a:p>
            <a:pPr marL="782955" marR="177165" indent="-228600">
              <a:lnSpc>
                <a:spcPct val="90000"/>
              </a:lnSpc>
              <a:spcBef>
                <a:spcPts val="1370"/>
              </a:spcBef>
              <a:buClr>
                <a:srgbClr val="C0C0C0"/>
              </a:buClr>
              <a:buSzPct val="41935"/>
              <a:buFont typeface="Arial" panose="020B0604020202020204" pitchFamily="34" charset="0"/>
              <a:buChar char="•"/>
              <a:tabLst>
                <a:tab pos="783590" algn="l"/>
              </a:tabLst>
            </a:pPr>
            <a:r>
              <a:rPr lang="en-US" sz="2000" spc="5" dirty="0" smtClean="0">
                <a:solidFill>
                  <a:srgbClr val="000000"/>
                </a:solidFill>
                <a:latin typeface="Times New Roman" charset="0"/>
                <a:ea typeface="Times New Roman" charset="0"/>
                <a:cs typeface="Times New Roman" charset="0"/>
              </a:rPr>
              <a:t>Ability </a:t>
            </a:r>
            <a:r>
              <a:rPr lang="en-US" sz="2000" spc="5" dirty="0">
                <a:solidFill>
                  <a:srgbClr val="000000"/>
                </a:solidFill>
                <a:latin typeface="Times New Roman" charset="0"/>
                <a:ea typeface="Times New Roman" charset="0"/>
                <a:cs typeface="Times New Roman" charset="0"/>
              </a:rPr>
              <a:t>to regularly </a:t>
            </a:r>
            <a:r>
              <a:rPr lang="en-US" sz="2000" spc="10" dirty="0">
                <a:solidFill>
                  <a:srgbClr val="000000"/>
                </a:solidFill>
                <a:latin typeface="Times New Roman" charset="0"/>
                <a:ea typeface="Times New Roman" charset="0"/>
                <a:cs typeface="Times New Roman" charset="0"/>
              </a:rPr>
              <a:t>conduct </a:t>
            </a:r>
            <a:r>
              <a:rPr lang="en-US" sz="2000" spc="5" dirty="0">
                <a:solidFill>
                  <a:srgbClr val="000000"/>
                </a:solidFill>
                <a:latin typeface="Times New Roman" charset="0"/>
                <a:ea typeface="Times New Roman" charset="0"/>
                <a:cs typeface="Times New Roman" charset="0"/>
              </a:rPr>
              <a:t>self-evaluation  </a:t>
            </a:r>
            <a:r>
              <a:rPr lang="en-US" sz="2000" spc="10" dirty="0">
                <a:solidFill>
                  <a:srgbClr val="000000"/>
                </a:solidFill>
                <a:latin typeface="Times New Roman" charset="0"/>
                <a:ea typeface="Times New Roman" charset="0"/>
                <a:cs typeface="Times New Roman" charset="0"/>
              </a:rPr>
              <a:t>about how </a:t>
            </a:r>
            <a:r>
              <a:rPr lang="en-US" sz="2000" spc="5" dirty="0">
                <a:solidFill>
                  <a:srgbClr val="000000"/>
                </a:solidFill>
                <a:latin typeface="Times New Roman" charset="0"/>
                <a:ea typeface="Times New Roman" charset="0"/>
                <a:cs typeface="Times New Roman" charset="0"/>
              </a:rPr>
              <a:t>values </a:t>
            </a:r>
            <a:r>
              <a:rPr lang="en-US" sz="2000" spc="10" dirty="0">
                <a:solidFill>
                  <a:srgbClr val="000000"/>
                </a:solidFill>
                <a:latin typeface="Times New Roman" charset="0"/>
                <a:ea typeface="Times New Roman" charset="0"/>
                <a:cs typeface="Times New Roman" charset="0"/>
              </a:rPr>
              <a:t>and </a:t>
            </a:r>
            <a:r>
              <a:rPr lang="en-US" sz="2000" spc="5" dirty="0">
                <a:solidFill>
                  <a:srgbClr val="000000"/>
                </a:solidFill>
                <a:latin typeface="Times New Roman" charset="0"/>
                <a:ea typeface="Times New Roman" charset="0"/>
                <a:cs typeface="Times New Roman" charset="0"/>
              </a:rPr>
              <a:t>beliefs </a:t>
            </a:r>
            <a:r>
              <a:rPr lang="en-US" sz="2000" spc="10" dirty="0">
                <a:solidFill>
                  <a:srgbClr val="000000"/>
                </a:solidFill>
                <a:latin typeface="Times New Roman" charset="0"/>
                <a:ea typeface="Times New Roman" charset="0"/>
                <a:cs typeface="Times New Roman" charset="0"/>
              </a:rPr>
              <a:t>impact  worldviews</a:t>
            </a:r>
            <a:endParaRPr lang="en-US" sz="2000" dirty="0">
              <a:solidFill>
                <a:srgbClr val="000000"/>
              </a:solidFill>
              <a:latin typeface="Times New Roman" charset="0"/>
              <a:ea typeface="Times New Roman" charset="0"/>
              <a:cs typeface="Times New Roman" charset="0"/>
            </a:endParaRPr>
          </a:p>
          <a:p>
            <a:pPr indent="-228600">
              <a:lnSpc>
                <a:spcPct val="90000"/>
              </a:lnSpc>
              <a:buClr>
                <a:srgbClr val="C0C0C0"/>
              </a:buClr>
              <a:buFont typeface="Arial" panose="020B0604020202020204" pitchFamily="34" charset="0"/>
              <a:buChar char="•"/>
            </a:pPr>
            <a:endParaRPr lang="en-US" sz="2000" dirty="0">
              <a:solidFill>
                <a:srgbClr val="000000"/>
              </a:solidFill>
              <a:latin typeface="Times New Roman" charset="0"/>
              <a:ea typeface="Times New Roman" charset="0"/>
              <a:cs typeface="Times New Roman" charset="0"/>
            </a:endParaRPr>
          </a:p>
          <a:p>
            <a:pPr marL="782955" marR="343535" indent="-228600">
              <a:lnSpc>
                <a:spcPct val="90000"/>
              </a:lnSpc>
              <a:spcBef>
                <a:spcPts val="915"/>
              </a:spcBef>
              <a:buClr>
                <a:srgbClr val="C0C0C0"/>
              </a:buClr>
              <a:buSzPct val="41935"/>
              <a:buFont typeface="Arial" panose="020B0604020202020204" pitchFamily="34" charset="0"/>
              <a:buChar char="•"/>
              <a:tabLst>
                <a:tab pos="783590" algn="l"/>
              </a:tabLst>
            </a:pPr>
            <a:r>
              <a:rPr lang="en-US" sz="2000" spc="10" dirty="0">
                <a:solidFill>
                  <a:srgbClr val="000000"/>
                </a:solidFill>
                <a:latin typeface="Times New Roman" charset="0"/>
                <a:ea typeface="Times New Roman" charset="0"/>
                <a:cs typeface="Times New Roman" charset="0"/>
              </a:rPr>
              <a:t>Commitment </a:t>
            </a:r>
            <a:r>
              <a:rPr lang="en-US" sz="2000" spc="5" dirty="0">
                <a:solidFill>
                  <a:srgbClr val="000000"/>
                </a:solidFill>
                <a:latin typeface="Times New Roman" charset="0"/>
                <a:ea typeface="Times New Roman" charset="0"/>
                <a:cs typeface="Times New Roman" charset="0"/>
              </a:rPr>
              <a:t>to continued learning </a:t>
            </a:r>
            <a:r>
              <a:rPr lang="en-US" sz="2000" spc="10" dirty="0">
                <a:solidFill>
                  <a:srgbClr val="000000"/>
                </a:solidFill>
                <a:latin typeface="Times New Roman" charset="0"/>
                <a:ea typeface="Times New Roman" charset="0"/>
                <a:cs typeface="Times New Roman" charset="0"/>
              </a:rPr>
              <a:t>about  </a:t>
            </a:r>
            <a:r>
              <a:rPr lang="en-US" sz="2000" spc="5" dirty="0">
                <a:solidFill>
                  <a:srgbClr val="000000"/>
                </a:solidFill>
                <a:latin typeface="Times New Roman" charset="0"/>
                <a:ea typeface="Times New Roman" charset="0"/>
                <a:cs typeface="Times New Roman" charset="0"/>
              </a:rPr>
              <a:t>other </a:t>
            </a:r>
            <a:r>
              <a:rPr lang="en-US" sz="2000" spc="5" dirty="0" smtClean="0">
                <a:solidFill>
                  <a:srgbClr val="000000"/>
                </a:solidFill>
                <a:latin typeface="Times New Roman" charset="0"/>
                <a:ea typeface="Times New Roman" charset="0"/>
                <a:cs typeface="Times New Roman" charset="0"/>
              </a:rPr>
              <a:t>cultures</a:t>
            </a:r>
          </a:p>
          <a:p>
            <a:pPr marL="485775" marR="534035">
              <a:lnSpc>
                <a:spcPct val="101299"/>
              </a:lnSpc>
              <a:buClr>
                <a:srgbClr val="C0C0C0"/>
              </a:buClr>
              <a:buSzPct val="58064"/>
              <a:tabLst>
                <a:tab pos="654050" algn="l"/>
              </a:tabLst>
            </a:pPr>
            <a:endParaRPr lang="en-US" sz="2000" spc="5" dirty="0" smtClean="0">
              <a:latin typeface="Times New Roman"/>
              <a:cs typeface="Times New Roman"/>
            </a:endParaRPr>
          </a:p>
          <a:p>
            <a:pPr marL="485775" marR="534035">
              <a:lnSpc>
                <a:spcPct val="101299"/>
              </a:lnSpc>
              <a:buClr>
                <a:srgbClr val="C0C0C0"/>
              </a:buClr>
              <a:buSzPct val="58064"/>
              <a:tabLst>
                <a:tab pos="654050" algn="l"/>
              </a:tabLst>
            </a:pPr>
            <a:r>
              <a:rPr lang="en-US" sz="2000" spc="5" dirty="0">
                <a:latin typeface="Times New Roman"/>
                <a:cs typeface="Times New Roman"/>
              </a:rPr>
              <a:t> </a:t>
            </a:r>
            <a:r>
              <a:rPr lang="en-US" sz="2000" spc="5" dirty="0" smtClean="0">
                <a:latin typeface="Times New Roman"/>
                <a:cs typeface="Times New Roman"/>
              </a:rPr>
              <a:t>    Ability to </a:t>
            </a:r>
            <a:r>
              <a:rPr lang="en-US" sz="2000" spc="10" dirty="0" smtClean="0">
                <a:latin typeface="Times New Roman"/>
                <a:cs typeface="Times New Roman"/>
              </a:rPr>
              <a:t>communicate </a:t>
            </a:r>
            <a:r>
              <a:rPr lang="en-US" sz="2000" spc="5" dirty="0" smtClean="0">
                <a:latin typeface="Times New Roman"/>
                <a:cs typeface="Times New Roman"/>
              </a:rPr>
              <a:t>with others </a:t>
            </a:r>
            <a:r>
              <a:rPr lang="en-US" sz="2000" spc="15" dirty="0" smtClean="0">
                <a:latin typeface="Times New Roman"/>
                <a:cs typeface="Times New Roman"/>
              </a:rPr>
              <a:t>who      	  </a:t>
            </a:r>
            <a:r>
              <a:rPr lang="en-US" sz="2000" spc="10" dirty="0" smtClean="0">
                <a:latin typeface="Times New Roman"/>
                <a:cs typeface="Times New Roman"/>
              </a:rPr>
              <a:t>have </a:t>
            </a:r>
            <a:r>
              <a:rPr lang="en-US" sz="2000" spc="5" dirty="0" smtClean="0">
                <a:latin typeface="Times New Roman"/>
                <a:cs typeface="Times New Roman"/>
              </a:rPr>
              <a:t>different language and </a:t>
            </a:r>
            <a:r>
              <a:rPr lang="en-US" sz="2000" spc="10" dirty="0" smtClean="0">
                <a:latin typeface="Times New Roman"/>
                <a:cs typeface="Times New Roman"/>
              </a:rPr>
              <a:t>worldview</a:t>
            </a:r>
            <a:endParaRPr lang="en-US" sz="2000" dirty="0" smtClean="0">
              <a:latin typeface="Times New Roman"/>
              <a:cs typeface="Times New Roman"/>
            </a:endParaRPr>
          </a:p>
          <a:p>
            <a:pPr>
              <a:lnSpc>
                <a:spcPct val="100000"/>
              </a:lnSpc>
              <a:buClr>
                <a:srgbClr val="C0C0C0"/>
              </a:buClr>
              <a:buFont typeface="Arial"/>
              <a:buChar char="■"/>
            </a:pPr>
            <a:endParaRPr lang="en-US" sz="2000" dirty="0" smtClean="0">
              <a:latin typeface="Times New Roman"/>
              <a:cs typeface="Times New Roman"/>
            </a:endParaRPr>
          </a:p>
          <a:p>
            <a:pPr marL="485775" marR="430530">
              <a:lnSpc>
                <a:spcPct val="101299"/>
              </a:lnSpc>
              <a:spcBef>
                <a:spcPts val="915"/>
              </a:spcBef>
              <a:buClr>
                <a:srgbClr val="C0C0C0"/>
              </a:buClr>
              <a:buSzPct val="58064"/>
              <a:tabLst>
                <a:tab pos="654050" algn="l"/>
              </a:tabLst>
            </a:pPr>
            <a:r>
              <a:rPr lang="en-US" sz="2000" spc="5" dirty="0" smtClean="0">
                <a:latin typeface="Times New Roman"/>
                <a:cs typeface="Times New Roman"/>
              </a:rPr>
              <a:t>	  Capability to translate </a:t>
            </a:r>
            <a:r>
              <a:rPr lang="en-US" sz="2000" spc="10" dirty="0" smtClean="0">
                <a:latin typeface="Times New Roman"/>
                <a:cs typeface="Times New Roman"/>
              </a:rPr>
              <a:t>ways of seeing </a:t>
            </a:r>
            <a:r>
              <a:rPr lang="en-US" sz="2000" spc="5" dirty="0" smtClean="0">
                <a:latin typeface="Times New Roman"/>
                <a:cs typeface="Times New Roman"/>
              </a:rPr>
              <a:t>and  	  behaving from </a:t>
            </a:r>
            <a:r>
              <a:rPr lang="en-US" sz="2000" spc="10" dirty="0" smtClean="0">
                <a:latin typeface="Times New Roman"/>
                <a:cs typeface="Times New Roman"/>
              </a:rPr>
              <a:t>one </a:t>
            </a:r>
            <a:r>
              <a:rPr lang="en-US" sz="2000" spc="5" dirty="0" smtClean="0">
                <a:latin typeface="Times New Roman"/>
                <a:cs typeface="Times New Roman"/>
              </a:rPr>
              <a:t>culture into</a:t>
            </a:r>
            <a:r>
              <a:rPr lang="en-US" sz="2000" spc="20" dirty="0" smtClean="0">
                <a:latin typeface="Times New Roman"/>
                <a:cs typeface="Times New Roman"/>
              </a:rPr>
              <a:t> </a:t>
            </a:r>
            <a:r>
              <a:rPr lang="en-US" sz="2000" spc="10" dirty="0" smtClean="0">
                <a:latin typeface="Times New Roman"/>
                <a:cs typeface="Times New Roman"/>
              </a:rPr>
              <a:t>another</a:t>
            </a:r>
            <a:endParaRPr lang="en-US" sz="2000" dirty="0" smtClean="0">
              <a:latin typeface="Times New Roman"/>
              <a:cs typeface="Times New Roman"/>
            </a:endParaRPr>
          </a:p>
          <a:p>
            <a:pPr marL="782955" marR="343535" indent="-228600">
              <a:lnSpc>
                <a:spcPct val="90000"/>
              </a:lnSpc>
              <a:spcBef>
                <a:spcPts val="915"/>
              </a:spcBef>
              <a:buClr>
                <a:srgbClr val="C0C0C0"/>
              </a:buClr>
              <a:buSzPct val="41935"/>
              <a:buFont typeface="Arial" panose="020B0604020202020204" pitchFamily="34" charset="0"/>
              <a:buChar char="•"/>
              <a:tabLst>
                <a:tab pos="783590" algn="l"/>
              </a:tabLst>
            </a:pPr>
            <a:endParaRPr lang="en-US" sz="2000" dirty="0">
              <a:solidFill>
                <a:srgbClr val="000000"/>
              </a:solidFill>
            </a:endParaRPr>
          </a:p>
          <a:p>
            <a:pPr indent="-228600">
              <a:lnSpc>
                <a:spcPct val="90000"/>
              </a:lnSpc>
              <a:buFont typeface="Arial" panose="020B0604020202020204" pitchFamily="34" charset="0"/>
              <a:buChar char="•"/>
            </a:pPr>
            <a:endParaRPr lang="en-US" sz="2000" dirty="0">
              <a:solidFill>
                <a:srgbClr val="000000"/>
              </a:solidFill>
            </a:endParaRPr>
          </a:p>
        </p:txBody>
      </p:sp>
      <p:sp>
        <p:nvSpPr>
          <p:cNvPr id="3" name="TextBox 2"/>
          <p:cNvSpPr txBox="1"/>
          <p:nvPr/>
        </p:nvSpPr>
        <p:spPr>
          <a:xfrm>
            <a:off x="4831492" y="1013254"/>
            <a:ext cx="6618883" cy="861774"/>
          </a:xfrm>
          <a:prstGeom prst="rect">
            <a:avLst/>
          </a:prstGeom>
          <a:noFill/>
        </p:spPr>
        <p:txBody>
          <a:bodyPr wrap="square" rtlCol="0">
            <a:spAutoFit/>
          </a:bodyPr>
          <a:lstStyle/>
          <a:p>
            <a:endParaRPr lang="en-US" sz="3200" dirty="0" smtClean="0">
              <a:solidFill>
                <a:srgbClr val="000000"/>
              </a:solidFill>
              <a:latin typeface="Times New Roman" charset="0"/>
              <a:ea typeface="Times New Roman" charset="0"/>
              <a:cs typeface="Times New Roman" charset="0"/>
            </a:endParaRPr>
          </a:p>
          <a:p>
            <a:endParaRPr lang="en-US" dirty="0"/>
          </a:p>
        </p:txBody>
      </p:sp>
    </p:spTree>
    <p:extLst>
      <p:ext uri="{BB962C8B-B14F-4D97-AF65-F5344CB8AC3E}">
        <p14:creationId xmlns:p14="http://schemas.microsoft.com/office/powerpoint/2010/main" val="697880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2671061" y="926757"/>
            <a:ext cx="5655394" cy="830997"/>
          </a:xfrm>
          <a:prstGeom prst="rect">
            <a:avLst/>
          </a:prstGeom>
          <a:noFill/>
        </p:spPr>
        <p:txBody>
          <a:bodyPr wrap="none" rtlCol="0">
            <a:spAutoFit/>
          </a:bodyPr>
          <a:lstStyle/>
          <a:p>
            <a:pPr>
              <a:spcBef>
                <a:spcPts val="45"/>
              </a:spcBef>
            </a:pPr>
            <a:r>
              <a:rPr lang="en-US" sz="2400" spc="-5" dirty="0" smtClean="0">
                <a:latin typeface="Times New Roman"/>
                <a:cs typeface="Times New Roman"/>
              </a:rPr>
              <a:t>Cultural </a:t>
            </a:r>
            <a:r>
              <a:rPr lang="en-US" sz="2400" spc="-10" dirty="0" smtClean="0">
                <a:latin typeface="Times New Roman"/>
                <a:cs typeface="Times New Roman"/>
              </a:rPr>
              <a:t>Competency </a:t>
            </a:r>
            <a:r>
              <a:rPr lang="en-US" sz="2400" spc="-5" dirty="0" smtClean="0">
                <a:latin typeface="Times New Roman"/>
                <a:cs typeface="Times New Roman"/>
              </a:rPr>
              <a:t>and  Cultural Humility</a:t>
            </a:r>
            <a:endParaRPr lang="en-US" sz="2400" dirty="0" smtClean="0">
              <a:latin typeface="Times New Roman"/>
              <a:cs typeface="Times New Roman"/>
            </a:endParaRPr>
          </a:p>
          <a:p>
            <a:pPr>
              <a:lnSpc>
                <a:spcPct val="100000"/>
              </a:lnSpc>
              <a:spcBef>
                <a:spcPts val="45"/>
              </a:spcBef>
            </a:pPr>
            <a:endParaRPr lang="en-US" sz="2400" dirty="0" smtClean="0">
              <a:latin typeface="Times New Roman"/>
              <a:cs typeface="Times New Roman"/>
            </a:endParaRPr>
          </a:p>
        </p:txBody>
      </p:sp>
      <p:sp>
        <p:nvSpPr>
          <p:cNvPr id="3" name="TextBox 2"/>
          <p:cNvSpPr txBox="1"/>
          <p:nvPr/>
        </p:nvSpPr>
        <p:spPr>
          <a:xfrm>
            <a:off x="864974" y="1940011"/>
            <a:ext cx="4374292" cy="3919022"/>
          </a:xfrm>
          <a:prstGeom prst="rect">
            <a:avLst/>
          </a:prstGeom>
          <a:noFill/>
        </p:spPr>
        <p:txBody>
          <a:bodyPr wrap="square" rtlCol="0">
            <a:spAutoFit/>
          </a:bodyPr>
          <a:lstStyle/>
          <a:p>
            <a:pPr marL="12700">
              <a:lnSpc>
                <a:spcPts val="1670"/>
              </a:lnSpc>
              <a:spcBef>
                <a:spcPts val="90"/>
              </a:spcBef>
            </a:pPr>
            <a:r>
              <a:rPr lang="en-US" sz="2400" b="1" i="1" spc="-10" dirty="0" smtClean="0">
                <a:solidFill>
                  <a:srgbClr val="006500"/>
                </a:solidFill>
                <a:latin typeface="Times-BoldItalic"/>
                <a:cs typeface="Times-BoldItalic"/>
              </a:rPr>
              <a:t>Cultural Competency</a:t>
            </a:r>
          </a:p>
          <a:p>
            <a:pPr marL="12700">
              <a:lnSpc>
                <a:spcPts val="1670"/>
              </a:lnSpc>
              <a:spcBef>
                <a:spcPts val="90"/>
              </a:spcBef>
            </a:pPr>
            <a:endParaRPr lang="en-US" sz="2400" dirty="0" smtClean="0">
              <a:latin typeface="Times-BoldItalic"/>
              <a:cs typeface="Times-BoldItalic"/>
            </a:endParaRPr>
          </a:p>
          <a:p>
            <a:pPr marL="179705">
              <a:lnSpc>
                <a:spcPts val="1670"/>
              </a:lnSpc>
            </a:pPr>
            <a:r>
              <a:rPr lang="en-US" sz="2400" spc="-10" dirty="0" smtClean="0">
                <a:latin typeface="Times New Roman"/>
                <a:cs typeface="Times New Roman"/>
              </a:rPr>
              <a:t>can</a:t>
            </a:r>
            <a:r>
              <a:rPr lang="en-US" sz="2400" spc="-95" dirty="0" smtClean="0">
                <a:latin typeface="Times New Roman"/>
                <a:cs typeface="Times New Roman"/>
              </a:rPr>
              <a:t> </a:t>
            </a:r>
            <a:r>
              <a:rPr lang="en-US" sz="2400" spc="-5" dirty="0" smtClean="0">
                <a:latin typeface="Times New Roman"/>
                <a:cs typeface="Times New Roman"/>
              </a:rPr>
              <a:t>include:</a:t>
            </a:r>
          </a:p>
          <a:p>
            <a:pPr marL="179705">
              <a:lnSpc>
                <a:spcPts val="1670"/>
              </a:lnSpc>
            </a:pPr>
            <a:endParaRPr lang="en-US" sz="2400" spc="-5" dirty="0" smtClean="0">
              <a:latin typeface="Times New Roman"/>
              <a:cs typeface="Times New Roman"/>
            </a:endParaRPr>
          </a:p>
          <a:p>
            <a:pPr marL="179705">
              <a:lnSpc>
                <a:spcPts val="1670"/>
              </a:lnSpc>
            </a:pPr>
            <a:r>
              <a:rPr lang="en-US" sz="2400" spc="-10" dirty="0" smtClean="0">
                <a:latin typeface="Times New Roman"/>
                <a:cs typeface="Times New Roman"/>
              </a:rPr>
              <a:t>mandates</a:t>
            </a:r>
            <a:endParaRPr lang="en-US" sz="2400" dirty="0" smtClean="0">
              <a:latin typeface="Times New Roman"/>
              <a:cs typeface="Times New Roman"/>
            </a:endParaRPr>
          </a:p>
          <a:p>
            <a:pPr marL="355600" indent="-342900">
              <a:lnSpc>
                <a:spcPct val="100000"/>
              </a:lnSpc>
              <a:spcBef>
                <a:spcPts val="325"/>
              </a:spcBef>
              <a:buClr>
                <a:srgbClr val="C0C0C0"/>
              </a:buClr>
              <a:buSzPct val="57142"/>
              <a:buFont typeface="Arial" charset="0"/>
              <a:buChar char="•"/>
              <a:tabLst>
                <a:tab pos="180340" algn="l"/>
              </a:tabLst>
            </a:pPr>
            <a:r>
              <a:rPr lang="en-US" sz="2400" spc="-10" dirty="0" smtClean="0">
                <a:latin typeface="Times New Roman"/>
                <a:cs typeface="Times New Roman"/>
              </a:rPr>
              <a:t>laws</a:t>
            </a:r>
            <a:endParaRPr lang="en-US" sz="2400" dirty="0" smtClean="0">
              <a:latin typeface="Times New Roman"/>
              <a:cs typeface="Times New Roman"/>
            </a:endParaRPr>
          </a:p>
          <a:p>
            <a:pPr marL="355600" indent="-342900">
              <a:lnSpc>
                <a:spcPct val="100000"/>
              </a:lnSpc>
              <a:spcBef>
                <a:spcPts val="310"/>
              </a:spcBef>
              <a:buClr>
                <a:srgbClr val="C0C0C0"/>
              </a:buClr>
              <a:buSzPct val="57142"/>
              <a:buFont typeface="Arial" charset="0"/>
              <a:buChar char="•"/>
              <a:tabLst>
                <a:tab pos="180340" algn="l"/>
              </a:tabLst>
            </a:pPr>
            <a:r>
              <a:rPr lang="en-US" sz="2400" spc="-10" dirty="0" smtClean="0">
                <a:latin typeface="Times New Roman"/>
                <a:cs typeface="Times New Roman"/>
              </a:rPr>
              <a:t>rules</a:t>
            </a:r>
            <a:endParaRPr lang="en-US" sz="2400" dirty="0" smtClean="0">
              <a:latin typeface="Times New Roman"/>
              <a:cs typeface="Times New Roman"/>
            </a:endParaRPr>
          </a:p>
          <a:p>
            <a:pPr marL="355600" indent="-342900">
              <a:lnSpc>
                <a:spcPct val="100000"/>
              </a:lnSpc>
              <a:spcBef>
                <a:spcPts val="325"/>
              </a:spcBef>
              <a:buClr>
                <a:srgbClr val="C0C0C0"/>
              </a:buClr>
              <a:buSzPct val="57142"/>
              <a:buFont typeface="Arial" charset="0"/>
              <a:buChar char="•"/>
              <a:tabLst>
                <a:tab pos="180340" algn="l"/>
              </a:tabLst>
            </a:pPr>
            <a:r>
              <a:rPr lang="en-US" sz="2400" spc="-10" dirty="0" smtClean="0">
                <a:latin typeface="Times New Roman"/>
                <a:cs typeface="Times New Roman"/>
              </a:rPr>
              <a:t>policies</a:t>
            </a:r>
            <a:endParaRPr lang="en-US" sz="2400" dirty="0" smtClean="0">
              <a:latin typeface="Times New Roman"/>
              <a:cs typeface="Times New Roman"/>
            </a:endParaRPr>
          </a:p>
          <a:p>
            <a:pPr marL="355600" indent="-342900">
              <a:lnSpc>
                <a:spcPct val="100000"/>
              </a:lnSpc>
              <a:spcBef>
                <a:spcPts val="325"/>
              </a:spcBef>
              <a:buClr>
                <a:srgbClr val="C0C0C0"/>
              </a:buClr>
              <a:buSzPct val="57142"/>
              <a:buFont typeface="Arial" charset="0"/>
              <a:buChar char="•"/>
              <a:tabLst>
                <a:tab pos="180340" algn="l"/>
              </a:tabLst>
            </a:pPr>
            <a:r>
              <a:rPr lang="en-US" sz="2400" spc="-10" dirty="0" smtClean="0">
                <a:latin typeface="Times New Roman"/>
                <a:cs typeface="Times New Roman"/>
              </a:rPr>
              <a:t>standards</a:t>
            </a:r>
            <a:endParaRPr lang="en-US" sz="2400" dirty="0" smtClean="0">
              <a:latin typeface="Times New Roman"/>
              <a:cs typeface="Times New Roman"/>
            </a:endParaRPr>
          </a:p>
          <a:p>
            <a:pPr marL="355600" indent="-342900">
              <a:lnSpc>
                <a:spcPct val="100000"/>
              </a:lnSpc>
              <a:spcBef>
                <a:spcPts val="310"/>
              </a:spcBef>
              <a:buClr>
                <a:srgbClr val="C0C0C0"/>
              </a:buClr>
              <a:buSzPct val="57142"/>
              <a:buFont typeface="Arial" charset="0"/>
              <a:buChar char="•"/>
              <a:tabLst>
                <a:tab pos="180340" algn="l"/>
              </a:tabLst>
            </a:pPr>
            <a:r>
              <a:rPr lang="en-US" sz="2400" spc="-5" dirty="0" smtClean="0">
                <a:latin typeface="Times New Roman"/>
                <a:cs typeface="Times New Roman"/>
              </a:rPr>
              <a:t>practices</a:t>
            </a:r>
            <a:endParaRPr lang="en-US" sz="2400" dirty="0" smtClean="0">
              <a:latin typeface="Times New Roman"/>
              <a:cs typeface="Times New Roman"/>
            </a:endParaRPr>
          </a:p>
          <a:p>
            <a:pPr marL="355600" indent="-342900">
              <a:lnSpc>
                <a:spcPct val="100000"/>
              </a:lnSpc>
              <a:spcBef>
                <a:spcPts val="325"/>
              </a:spcBef>
              <a:buClr>
                <a:srgbClr val="C0C0C0"/>
              </a:buClr>
              <a:buSzPct val="57142"/>
              <a:buFont typeface="Arial" charset="0"/>
              <a:buChar char="•"/>
              <a:tabLst>
                <a:tab pos="180340" algn="l"/>
              </a:tabLst>
            </a:pPr>
            <a:r>
              <a:rPr lang="en-US" sz="2400" spc="-10" dirty="0" smtClean="0">
                <a:latin typeface="Times New Roman"/>
                <a:cs typeface="Times New Roman"/>
              </a:rPr>
              <a:t>attitudes</a:t>
            </a:r>
            <a:endParaRPr lang="en-US" sz="2400" dirty="0" smtClean="0">
              <a:latin typeface="Times New Roman"/>
              <a:cs typeface="Times New Roman"/>
            </a:endParaRPr>
          </a:p>
          <a:p>
            <a:pPr marL="285750" indent="-285750">
              <a:buFont typeface="Arial" charset="0"/>
              <a:buChar char="•"/>
            </a:pPr>
            <a:endParaRPr lang="en-US" dirty="0"/>
          </a:p>
        </p:txBody>
      </p:sp>
      <p:sp>
        <p:nvSpPr>
          <p:cNvPr id="4" name="TextBox 3"/>
          <p:cNvSpPr txBox="1"/>
          <p:nvPr/>
        </p:nvSpPr>
        <p:spPr>
          <a:xfrm>
            <a:off x="5449330" y="1853514"/>
            <a:ext cx="2842053" cy="3785652"/>
          </a:xfrm>
          <a:prstGeom prst="rect">
            <a:avLst/>
          </a:prstGeom>
          <a:noFill/>
        </p:spPr>
        <p:txBody>
          <a:bodyPr wrap="square" rtlCol="0">
            <a:spAutoFit/>
          </a:bodyPr>
          <a:lstStyle/>
          <a:p>
            <a:r>
              <a:rPr lang="en-US" sz="2400" b="1" i="1" spc="-10" dirty="0" smtClean="0">
                <a:solidFill>
                  <a:srgbClr val="006500"/>
                </a:solidFill>
                <a:latin typeface="Times-BoldItalic"/>
                <a:cs typeface="Times-BoldItalic"/>
              </a:rPr>
              <a:t>Cultural Humility</a:t>
            </a:r>
          </a:p>
          <a:p>
            <a:r>
              <a:rPr lang="en-US" sz="2400" b="1" i="1" spc="-10" dirty="0" smtClean="0">
                <a:solidFill>
                  <a:srgbClr val="006500"/>
                </a:solidFill>
                <a:latin typeface="Times-BoldItalic"/>
                <a:cs typeface="Times-BoldItalic"/>
              </a:rPr>
              <a:t> </a:t>
            </a:r>
            <a:r>
              <a:rPr lang="en-US" sz="2400" spc="-10" dirty="0" smtClean="0">
                <a:latin typeface="Times New Roman"/>
                <a:cs typeface="Times New Roman"/>
              </a:rPr>
              <a:t>is </a:t>
            </a:r>
            <a:r>
              <a:rPr lang="en-US" sz="2400" spc="-5" dirty="0" smtClean="0">
                <a:latin typeface="Times New Roman"/>
                <a:cs typeface="Times New Roman"/>
              </a:rPr>
              <a:t>a  </a:t>
            </a:r>
            <a:r>
              <a:rPr lang="en-US" sz="2400" spc="-10" dirty="0" smtClean="0">
                <a:latin typeface="Times New Roman"/>
                <a:cs typeface="Times New Roman"/>
              </a:rPr>
              <a:t>process </a:t>
            </a:r>
          </a:p>
          <a:p>
            <a:r>
              <a:rPr lang="en-US" sz="2400" spc="-10" dirty="0" smtClean="0">
                <a:latin typeface="Times New Roman"/>
                <a:cs typeface="Times New Roman"/>
              </a:rPr>
              <a:t>and </a:t>
            </a:r>
            <a:r>
              <a:rPr lang="en-US" sz="2400" spc="-5" dirty="0" smtClean="0">
                <a:latin typeface="Times New Roman"/>
                <a:cs typeface="Times New Roman"/>
              </a:rPr>
              <a:t>a</a:t>
            </a:r>
            <a:r>
              <a:rPr lang="en-US" sz="2400" spc="-45" dirty="0" smtClean="0">
                <a:latin typeface="Times New Roman"/>
                <a:cs typeface="Times New Roman"/>
              </a:rPr>
              <a:t> </a:t>
            </a:r>
            <a:r>
              <a:rPr lang="en-US" sz="2400" spc="-5" dirty="0" smtClean="0">
                <a:latin typeface="Times New Roman"/>
                <a:cs typeface="Times New Roman"/>
              </a:rPr>
              <a:t>lifelong  </a:t>
            </a:r>
          </a:p>
          <a:p>
            <a:r>
              <a:rPr lang="en-US" sz="2400" spc="-10" dirty="0" smtClean="0">
                <a:latin typeface="Times New Roman"/>
                <a:cs typeface="Times New Roman"/>
              </a:rPr>
              <a:t>commitment to </a:t>
            </a:r>
            <a:r>
              <a:rPr lang="en-US" sz="2400" spc="-5" dirty="0" smtClean="0">
                <a:latin typeface="Times New Roman"/>
                <a:cs typeface="Times New Roman"/>
              </a:rPr>
              <a:t>self-  </a:t>
            </a:r>
            <a:r>
              <a:rPr lang="en-US" sz="2400" spc="-10" dirty="0" smtClean="0">
                <a:latin typeface="Times New Roman"/>
                <a:cs typeface="Times New Roman"/>
              </a:rPr>
              <a:t>evaluation and  </a:t>
            </a:r>
            <a:r>
              <a:rPr lang="en-US" sz="2400" spc="-5" dirty="0" smtClean="0">
                <a:latin typeface="Times New Roman"/>
                <a:cs typeface="Times New Roman"/>
              </a:rPr>
              <a:t>critique </a:t>
            </a:r>
          </a:p>
          <a:p>
            <a:r>
              <a:rPr lang="en-US" sz="2400" spc="-10" dirty="0" smtClean="0">
                <a:latin typeface="Times New Roman"/>
                <a:cs typeface="Times New Roman"/>
              </a:rPr>
              <a:t>to </a:t>
            </a:r>
            <a:r>
              <a:rPr lang="en-US" sz="2400" spc="-5" dirty="0" smtClean="0">
                <a:latin typeface="Times New Roman"/>
                <a:cs typeface="Times New Roman"/>
              </a:rPr>
              <a:t>improve  </a:t>
            </a:r>
            <a:r>
              <a:rPr lang="en-US" sz="2400" spc="-10" dirty="0" smtClean="0">
                <a:latin typeface="Times New Roman"/>
                <a:cs typeface="Times New Roman"/>
              </a:rPr>
              <a:t>relationships and  outcomes.</a:t>
            </a:r>
            <a:endParaRPr lang="en-US" sz="2400" dirty="0" smtClean="0">
              <a:latin typeface="Times New Roman"/>
              <a:cs typeface="Times New Roman"/>
            </a:endParaRPr>
          </a:p>
          <a:p>
            <a:endParaRPr lang="en-US" sz="2400" dirty="0"/>
          </a:p>
        </p:txBody>
      </p:sp>
    </p:spTree>
    <p:extLst>
      <p:ext uri="{BB962C8B-B14F-4D97-AF65-F5344CB8AC3E}">
        <p14:creationId xmlns:p14="http://schemas.microsoft.com/office/powerpoint/2010/main" val="10963652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Freeform 62">
            <a:extLst>
              <a:ext uri="{FF2B5EF4-FFF2-40B4-BE49-F238E27FC236}">
                <a16:creationId xmlns:a16="http://schemas.microsoft.com/office/drawing/2014/main" id="{339C8D78-A644-462F-B674-F440635E53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a:extLst>
              <a:ext uri="{FF2B5EF4-FFF2-40B4-BE49-F238E27FC236}">
                <a16:creationId xmlns:a16="http://schemas.microsoft.com/office/drawing/2014/main" id="{8982C66E-A112-4063-8DA6-0F1DEE4DDE5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450254" y="1629089"/>
            <a:ext cx="3620021" cy="3620021"/>
          </a:xfrm>
          <a:prstGeom prst="rect">
            <a:avLst/>
          </a:prstGeom>
        </p:spPr>
      </p:pic>
      <p:sp>
        <p:nvSpPr>
          <p:cNvPr id="3" name="Rectangle 3"/>
          <p:cNvSpPr txBox="1">
            <a:spLocks noChangeArrowheads="1"/>
          </p:cNvSpPr>
          <p:nvPr/>
        </p:nvSpPr>
        <p:spPr>
          <a:xfrm>
            <a:off x="6090574" y="2421682"/>
            <a:ext cx="4977578" cy="3639289"/>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altLang="en-US" sz="1700" dirty="0">
                <a:solidFill>
                  <a:srgbClr val="000000"/>
                </a:solidFill>
              </a:rPr>
              <a:t>“In just 30 years from now, 40% of Americans will belong to ethnic and cultural groups that are not predominantly European in origin.  People who were once considered to be minorities will become emerging majorities….Professionals devoted to caring for them will need to equip themselves to respond to the major demographic </a:t>
            </a:r>
            <a:r>
              <a:rPr lang="en-US" altLang="en-US" sz="1700" dirty="0" smtClean="0">
                <a:solidFill>
                  <a:srgbClr val="000000"/>
                </a:solidFill>
              </a:rPr>
              <a:t>changes we </a:t>
            </a:r>
            <a:r>
              <a:rPr lang="en-US" altLang="en-US" sz="1700" dirty="0">
                <a:solidFill>
                  <a:srgbClr val="000000"/>
                </a:solidFill>
              </a:rPr>
              <a:t>are experiencing.”</a:t>
            </a:r>
          </a:p>
          <a:p>
            <a:pPr>
              <a:buFont typeface="Arial" panose="020B0604020202020204" pitchFamily="34" charset="0"/>
              <a:buChar char="•"/>
            </a:pPr>
            <a:endParaRPr lang="en-US" altLang="en-US" sz="1700" dirty="0">
              <a:solidFill>
                <a:srgbClr val="000000"/>
              </a:solidFill>
            </a:endParaRPr>
          </a:p>
          <a:p>
            <a:pPr marL="0" indent="0">
              <a:buNone/>
            </a:pPr>
            <a:r>
              <a:rPr lang="en-US" altLang="en-US" sz="1200" dirty="0">
                <a:solidFill>
                  <a:srgbClr val="000000"/>
                </a:solidFill>
              </a:rPr>
              <a:t>1999-Department of Health </a:t>
            </a:r>
            <a:r>
              <a:rPr lang="en-US" altLang="en-US" sz="1200" dirty="0" smtClean="0">
                <a:solidFill>
                  <a:srgbClr val="000000"/>
                </a:solidFill>
              </a:rPr>
              <a:t>Service</a:t>
            </a:r>
          </a:p>
          <a:p>
            <a:pPr marL="0" indent="0">
              <a:buNone/>
            </a:pPr>
            <a:r>
              <a:rPr lang="en-US" altLang="en-US" sz="1200" dirty="0">
                <a:solidFill>
                  <a:srgbClr val="000000"/>
                </a:solidFill>
              </a:rPr>
              <a:t> </a:t>
            </a:r>
            <a:r>
              <a:rPr lang="en-US" altLang="en-US" sz="1200" dirty="0" smtClean="0">
                <a:solidFill>
                  <a:srgbClr val="000000"/>
                </a:solidFill>
              </a:rPr>
              <a:t>                   </a:t>
            </a:r>
            <a:r>
              <a:rPr lang="en-US" altLang="en-US" sz="1600" dirty="0" smtClean="0">
                <a:solidFill>
                  <a:srgbClr val="000000"/>
                </a:solidFill>
              </a:rPr>
              <a:t>20 </a:t>
            </a:r>
            <a:r>
              <a:rPr lang="en-US" altLang="en-US" sz="1600" dirty="0">
                <a:solidFill>
                  <a:srgbClr val="000000"/>
                </a:solidFill>
              </a:rPr>
              <a:t>years has passed its now 2019…and?</a:t>
            </a:r>
          </a:p>
        </p:txBody>
      </p:sp>
    </p:spTree>
    <p:extLst>
      <p:ext uri="{BB962C8B-B14F-4D97-AF65-F5344CB8AC3E}">
        <p14:creationId xmlns:p14="http://schemas.microsoft.com/office/powerpoint/2010/main" val="1434609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 name="TextBox 8"/>
          <p:cNvSpPr txBox="1"/>
          <p:nvPr/>
        </p:nvSpPr>
        <p:spPr>
          <a:xfrm>
            <a:off x="2038866" y="1964724"/>
            <a:ext cx="1964724" cy="3970318"/>
          </a:xfrm>
          <a:prstGeom prst="rect">
            <a:avLst/>
          </a:prstGeom>
          <a:noFill/>
        </p:spPr>
        <p:txBody>
          <a:bodyPr wrap="square" rtlCol="0">
            <a:spAutoFit/>
          </a:bodyPr>
          <a:lstStyle/>
          <a:p>
            <a:r>
              <a:rPr lang="en-US" smtClean="0"/>
              <a:t>According to 2015 US Census Bureau estimates, </a:t>
            </a:r>
            <a:r>
              <a:rPr lang="en-US" b="1" smtClean="0"/>
              <a:t>California's population</a:t>
            </a:r>
            <a:r>
              <a:rPr lang="en-US" smtClean="0"/>
              <a:t> was 72.9% White, 14.7% Asian, 6.5% Black or African American, 1.7% Native Americans, 0.5% Pacific Islander and 3.8% from two or more races.</a:t>
            </a:r>
            <a:endParaRPr lang="en-US"/>
          </a:p>
        </p:txBody>
      </p:sp>
      <p:sp>
        <p:nvSpPr>
          <p:cNvPr id="10" name="TextBox 9"/>
          <p:cNvSpPr txBox="1"/>
          <p:nvPr/>
        </p:nvSpPr>
        <p:spPr>
          <a:xfrm>
            <a:off x="5128054" y="2174791"/>
            <a:ext cx="5745892" cy="6186309"/>
          </a:xfrm>
          <a:prstGeom prst="rect">
            <a:avLst/>
          </a:prstGeom>
          <a:noFill/>
        </p:spPr>
        <p:txBody>
          <a:bodyPr wrap="square" rtlCol="0">
            <a:spAutoFit/>
          </a:bodyPr>
          <a:lstStyle/>
          <a:p>
            <a:r>
              <a:rPr lang="en-US" dirty="0" smtClean="0"/>
              <a:t>The ethnic composition of the population of Contra Costa County, CA is composed of 500k White Alone residents (43.6%), 295k Hispanic or Latino residents (25.7%), 191k Asian Alone residents (16.7%), 89.4k Black or African American Alone residents (7.79%),</a:t>
            </a:r>
          </a:p>
          <a:p>
            <a:r>
              <a:rPr lang="en-US" dirty="0" smtClean="0"/>
              <a:t> 60.5k Two or More Races residents (5.27%), 5.28k Native Hawaiian &amp; Other Pacific Islander Alone residents (0.46%), 3.47k Some Other Race Alone residents (0.302%), and 2.55k American Indian &amp; Alaska Native Alone residents (0.222%).</a:t>
            </a:r>
          </a:p>
          <a:p>
            <a:r>
              <a:rPr lang="en-US" dirty="0" smtClean="0"/>
              <a:t>The most common foreign languages spoken in Contra Costa County, CA are Spanish (196,833 speakers), Chinese (Incl. Mandarin, Cantonese) (39,569 speakers), and Tagalog (Incl. Filipino) (31,292 speakers).</a:t>
            </a:r>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a:p>
        </p:txBody>
      </p:sp>
      <p:sp>
        <p:nvSpPr>
          <p:cNvPr id="11" name="TextBox 10"/>
          <p:cNvSpPr txBox="1"/>
          <p:nvPr/>
        </p:nvSpPr>
        <p:spPr>
          <a:xfrm>
            <a:off x="4263081" y="580768"/>
            <a:ext cx="1485215" cy="523220"/>
          </a:xfrm>
          <a:prstGeom prst="rect">
            <a:avLst/>
          </a:prstGeom>
          <a:noFill/>
        </p:spPr>
        <p:txBody>
          <a:bodyPr wrap="none" rtlCol="0">
            <a:spAutoFit/>
          </a:bodyPr>
          <a:lstStyle/>
          <a:p>
            <a:r>
              <a:rPr lang="en-US" sz="2800" dirty="0" smtClean="0"/>
              <a:t>The Data</a:t>
            </a:r>
            <a:endParaRPr lang="en-US" sz="2800" dirty="0"/>
          </a:p>
        </p:txBody>
      </p:sp>
    </p:spTree>
    <p:extLst>
      <p:ext uri="{BB962C8B-B14F-4D97-AF65-F5344CB8AC3E}">
        <p14:creationId xmlns:p14="http://schemas.microsoft.com/office/powerpoint/2010/main" val="9827425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Freeform: Shape 73">
            <a:extLst>
              <a:ext uri="{FF2B5EF4-FFF2-40B4-BE49-F238E27FC236}">
                <a16:creationId xmlns:a16="http://schemas.microsoft.com/office/drawing/2014/main" id="{46C2E80F-49A6-4372-B103-219D417A55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650" name="Rectangle 2"/>
          <p:cNvSpPr>
            <a:spLocks noGrp="1" noChangeArrowheads="1"/>
          </p:cNvSpPr>
          <p:nvPr>
            <p:ph type="title"/>
          </p:nvPr>
        </p:nvSpPr>
        <p:spPr>
          <a:xfrm>
            <a:off x="863029" y="1012004"/>
            <a:ext cx="3416158" cy="4795408"/>
          </a:xfrm>
        </p:spPr>
        <p:txBody>
          <a:bodyPr>
            <a:normAutofit/>
          </a:bodyPr>
          <a:lstStyle/>
          <a:p>
            <a:r>
              <a:rPr lang="en-US" altLang="en-US" sz="4100">
                <a:solidFill>
                  <a:srgbClr val="FFFFFF"/>
                </a:solidFill>
              </a:rPr>
              <a:t>Building Bridges of Understanding</a:t>
            </a:r>
          </a:p>
        </p:txBody>
      </p:sp>
      <p:graphicFrame>
        <p:nvGraphicFramePr>
          <p:cNvPr id="27653" name="Rectangle 3">
            <a:extLst>
              <a:ext uri="{FF2B5EF4-FFF2-40B4-BE49-F238E27FC236}">
                <a16:creationId xmlns:a16="http://schemas.microsoft.com/office/drawing/2014/main" id="{F01B2BC8-791E-429A-8656-3F31BB95151F}"/>
              </a:ext>
            </a:extLst>
          </p:cNvPr>
          <p:cNvGraphicFramePr/>
          <p:nvPr>
            <p:extLst>
              <p:ext uri="{D42A27DB-BD31-4B8C-83A1-F6EECF244321}">
                <p14:modId xmlns:p14="http://schemas.microsoft.com/office/powerpoint/2010/main" val="3090362207"/>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5176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z="3200"/>
              <a:t>Cultural Self-Awareness Exercise</a:t>
            </a:r>
            <a:br>
              <a:rPr lang="en-US" altLang="en-US" sz="3200"/>
            </a:br>
            <a:r>
              <a:rPr lang="en-US" altLang="en-US" sz="3200"/>
              <a:t>Evelyn Lee, Ed.D</a:t>
            </a:r>
            <a:endParaRPr lang="en-US" altLang="en-US"/>
          </a:p>
        </p:txBody>
      </p:sp>
      <p:sp>
        <p:nvSpPr>
          <p:cNvPr id="17411" name="Rectangle 3"/>
          <p:cNvSpPr>
            <a:spLocks noGrp="1" noChangeArrowheads="1"/>
          </p:cNvSpPr>
          <p:nvPr>
            <p:ph type="body" idx="1"/>
          </p:nvPr>
        </p:nvSpPr>
        <p:spPr/>
        <p:txBody>
          <a:bodyPr/>
          <a:lstStyle/>
          <a:p>
            <a:pPr>
              <a:lnSpc>
                <a:spcPct val="90000"/>
              </a:lnSpc>
            </a:pPr>
            <a:r>
              <a:rPr lang="en-US" altLang="en-US" dirty="0"/>
              <a:t>What is your ethnic background</a:t>
            </a:r>
            <a:r>
              <a:rPr lang="en-US" altLang="en-US" dirty="0" smtClean="0"/>
              <a:t>?</a:t>
            </a:r>
            <a:endParaRPr lang="en-US" altLang="en-US" dirty="0"/>
          </a:p>
          <a:p>
            <a:pPr>
              <a:lnSpc>
                <a:spcPct val="90000"/>
              </a:lnSpc>
            </a:pPr>
            <a:r>
              <a:rPr lang="en-US" altLang="en-US" dirty="0"/>
              <a:t>When did you and/or your family members first migrate to the U.S.?</a:t>
            </a:r>
          </a:p>
          <a:p>
            <a:pPr>
              <a:lnSpc>
                <a:spcPct val="90000"/>
              </a:lnSpc>
            </a:pPr>
            <a:r>
              <a:rPr lang="en-US" altLang="en-US" dirty="0"/>
              <a:t>How do your family members see themselves as similar to or different from other ethnic groups?</a:t>
            </a:r>
          </a:p>
          <a:p>
            <a:r>
              <a:rPr lang="en-US" altLang="en-US" dirty="0"/>
              <a:t>What kind of family experiences influenced your sense of ethnic identity</a:t>
            </a:r>
            <a:r>
              <a:rPr lang="en-US" altLang="en-US" dirty="0" smtClean="0"/>
              <a:t>?</a:t>
            </a:r>
            <a:endParaRPr lang="en-US" dirty="0" smtClean="0"/>
          </a:p>
          <a:p>
            <a:endParaRPr lang="en-US" dirty="0" smtClean="0"/>
          </a:p>
          <a:p>
            <a:endParaRPr lang="sk-SK" dirty="0" smtClean="0">
              <a:effectLst/>
              <a:hlinkClick r:id="rId2"/>
            </a:endParaRPr>
          </a:p>
        </p:txBody>
      </p:sp>
    </p:spTree>
    <p:extLst>
      <p:ext uri="{BB962C8B-B14F-4D97-AF65-F5344CB8AC3E}">
        <p14:creationId xmlns:p14="http://schemas.microsoft.com/office/powerpoint/2010/main" val="1868578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z="3200"/>
              <a:t>Self Awareness Exercise, cont’d</a:t>
            </a:r>
            <a:endParaRPr lang="en-US" altLang="en-US"/>
          </a:p>
        </p:txBody>
      </p:sp>
      <p:sp>
        <p:nvSpPr>
          <p:cNvPr id="18435" name="Rectangle 3"/>
          <p:cNvSpPr>
            <a:spLocks noGrp="1" noChangeArrowheads="1"/>
          </p:cNvSpPr>
          <p:nvPr>
            <p:ph type="body" idx="1"/>
          </p:nvPr>
        </p:nvSpPr>
        <p:spPr/>
        <p:txBody>
          <a:bodyPr/>
          <a:lstStyle/>
          <a:p>
            <a:r>
              <a:rPr lang="en-US" altLang="en-US"/>
              <a:t>What are the values of your ethnic group?</a:t>
            </a:r>
          </a:p>
          <a:p>
            <a:r>
              <a:rPr lang="en-US" altLang="en-US"/>
              <a:t>What kind of neighborhood did you grow up in?  What other ethnic groups lived there?</a:t>
            </a:r>
          </a:p>
          <a:p>
            <a:r>
              <a:rPr lang="en-US" altLang="en-US"/>
              <a:t>What and when was your first experience of feeling different?</a:t>
            </a:r>
          </a:p>
        </p:txBody>
      </p:sp>
    </p:spTree>
    <p:extLst>
      <p:ext uri="{BB962C8B-B14F-4D97-AF65-F5344CB8AC3E}">
        <p14:creationId xmlns:p14="http://schemas.microsoft.com/office/powerpoint/2010/main" val="531663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z="3200"/>
              <a:t>Self-awareness exercise, cont’d</a:t>
            </a:r>
            <a:endParaRPr lang="en-US" altLang="en-US"/>
          </a:p>
        </p:txBody>
      </p:sp>
      <p:sp>
        <p:nvSpPr>
          <p:cNvPr id="19459" name="Rectangle 3"/>
          <p:cNvSpPr>
            <a:spLocks noGrp="1" noChangeArrowheads="1"/>
          </p:cNvSpPr>
          <p:nvPr>
            <p:ph type="body" idx="1"/>
          </p:nvPr>
        </p:nvSpPr>
        <p:spPr/>
        <p:txBody>
          <a:bodyPr/>
          <a:lstStyle/>
          <a:p>
            <a:pPr>
              <a:lnSpc>
                <a:spcPct val="90000"/>
              </a:lnSpc>
            </a:pPr>
            <a:r>
              <a:rPr lang="en-US" altLang="en-US"/>
              <a:t>What are your earliest images of race or color?</a:t>
            </a:r>
          </a:p>
          <a:p>
            <a:pPr>
              <a:lnSpc>
                <a:spcPct val="90000"/>
              </a:lnSpc>
            </a:pPr>
            <a:r>
              <a:rPr lang="en-US" altLang="en-US"/>
              <a:t>How does the media influence your perception of other races?</a:t>
            </a:r>
          </a:p>
          <a:p>
            <a:pPr>
              <a:lnSpc>
                <a:spcPct val="90000"/>
              </a:lnSpc>
            </a:pPr>
            <a:r>
              <a:rPr lang="en-US" altLang="en-US"/>
              <a:t>Have you been discriminated against (lack of power) because of your:</a:t>
            </a:r>
          </a:p>
          <a:p>
            <a:pPr>
              <a:lnSpc>
                <a:spcPct val="90000"/>
              </a:lnSpc>
              <a:buFont typeface="Wingdings" charset="2"/>
              <a:buNone/>
            </a:pPr>
            <a:r>
              <a:rPr lang="en-US" altLang="en-US"/>
              <a:t>  Appearance, race, age, gender, social and economic status</a:t>
            </a:r>
          </a:p>
        </p:txBody>
      </p:sp>
    </p:spTree>
    <p:extLst>
      <p:ext uri="{BB962C8B-B14F-4D97-AF65-F5344CB8AC3E}">
        <p14:creationId xmlns:p14="http://schemas.microsoft.com/office/powerpoint/2010/main" val="1090517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graphicFrame>
        <p:nvGraphicFramePr>
          <p:cNvPr id="5" name="TextBox 2">
            <a:extLst>
              <a:ext uri="{FF2B5EF4-FFF2-40B4-BE49-F238E27FC236}">
                <a16:creationId xmlns:a16="http://schemas.microsoft.com/office/drawing/2014/main" id="{DAA448C7-2FF3-499B-9EB5-7E83DE15E143}"/>
              </a:ext>
            </a:extLst>
          </p:cNvPr>
          <p:cNvGraphicFramePr/>
          <p:nvPr>
            <p:extLst>
              <p:ext uri="{D42A27DB-BD31-4B8C-83A1-F6EECF244321}">
                <p14:modId xmlns:p14="http://schemas.microsoft.com/office/powerpoint/2010/main" val="3239135382"/>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4511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graphicFrame>
        <p:nvGraphicFramePr>
          <p:cNvPr id="4" name="TextBox 1">
            <a:extLst>
              <a:ext uri="{FF2B5EF4-FFF2-40B4-BE49-F238E27FC236}">
                <a16:creationId xmlns:a16="http://schemas.microsoft.com/office/drawing/2014/main" id="{9A0A446E-E63A-4AF2-8EA9-6D21B8971812}"/>
              </a:ext>
            </a:extLst>
          </p:cNvPr>
          <p:cNvGraphicFramePr/>
          <p:nvPr>
            <p:extLst>
              <p:ext uri="{D42A27DB-BD31-4B8C-83A1-F6EECF244321}">
                <p14:modId xmlns:p14="http://schemas.microsoft.com/office/powerpoint/2010/main" val="369088070"/>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8446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graphicFrame>
        <p:nvGraphicFramePr>
          <p:cNvPr id="4" name="TextBox 1">
            <a:extLst>
              <a:ext uri="{FF2B5EF4-FFF2-40B4-BE49-F238E27FC236}">
                <a16:creationId xmlns:a16="http://schemas.microsoft.com/office/drawing/2014/main" id="{E68A91FE-1338-44EB-BF47-0B87DD9D20E1}"/>
              </a:ext>
            </a:extLst>
          </p:cNvPr>
          <p:cNvGraphicFramePr/>
          <p:nvPr>
            <p:extLst>
              <p:ext uri="{D42A27DB-BD31-4B8C-83A1-F6EECF244321}">
                <p14:modId xmlns:p14="http://schemas.microsoft.com/office/powerpoint/2010/main" val="2547028019"/>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0854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graphicFrame>
        <p:nvGraphicFramePr>
          <p:cNvPr id="4" name="TextBox 1">
            <a:extLst>
              <a:ext uri="{FF2B5EF4-FFF2-40B4-BE49-F238E27FC236}">
                <a16:creationId xmlns:a16="http://schemas.microsoft.com/office/drawing/2014/main" id="{D8B43EE8-DBA3-422B-89D9-1879737D36A2}"/>
              </a:ext>
            </a:extLst>
          </p:cNvPr>
          <p:cNvGraphicFramePr/>
          <p:nvPr>
            <p:extLst>
              <p:ext uri="{D42A27DB-BD31-4B8C-83A1-F6EECF244321}">
                <p14:modId xmlns:p14="http://schemas.microsoft.com/office/powerpoint/2010/main" val="3659614148"/>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1146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graphicFrame>
        <p:nvGraphicFramePr>
          <p:cNvPr id="4" name="TextBox 1">
            <a:extLst>
              <a:ext uri="{FF2B5EF4-FFF2-40B4-BE49-F238E27FC236}">
                <a16:creationId xmlns:a16="http://schemas.microsoft.com/office/drawing/2014/main" id="{EECF7EBA-BAE8-42DD-9E46-B7649EE2B02A}"/>
              </a:ext>
            </a:extLst>
          </p:cNvPr>
          <p:cNvGraphicFramePr/>
          <p:nvPr>
            <p:extLst>
              <p:ext uri="{D42A27DB-BD31-4B8C-83A1-F6EECF244321}">
                <p14:modId xmlns:p14="http://schemas.microsoft.com/office/powerpoint/2010/main" val="1189837875"/>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7904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189</TotalTime>
  <Words>878</Words>
  <Application>Microsoft Office PowerPoint</Application>
  <PresentationFormat>Widescreen</PresentationFormat>
  <Paragraphs>117</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Times New Roman</vt:lpstr>
      <vt:lpstr>Times-BoldItalic</vt:lpstr>
      <vt:lpstr>Wingdings</vt:lpstr>
      <vt:lpstr>Office Theme</vt:lpstr>
      <vt:lpstr>PowerPoint Presentation</vt:lpstr>
      <vt:lpstr>Cultural Self-Awareness Exercise Evelyn Lee, Ed.D</vt:lpstr>
      <vt:lpstr>Self Awareness Exercise, cont’d</vt:lpstr>
      <vt:lpstr>Self-awareness exercise, cont’d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Building Bridges of Understanding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ASEB Admin</dc:creator>
  <cp:lastModifiedBy>Sandi Gunnett</cp:lastModifiedBy>
  <cp:revision>13</cp:revision>
  <dcterms:created xsi:type="dcterms:W3CDTF">2019-10-09T19:44:25Z</dcterms:created>
  <dcterms:modified xsi:type="dcterms:W3CDTF">2019-10-11T18:29:32Z</dcterms:modified>
</cp:coreProperties>
</file>