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1" r:id="rId1"/>
    <p:sldMasterId id="2147483712" r:id="rId2"/>
    <p:sldMasterId id="2147483713" r:id="rId3"/>
    <p:sldMasterId id="2147483714" r:id="rId4"/>
  </p:sldMasterIdLst>
  <p:notesMasterIdLst>
    <p:notesMasterId r:id="rId45"/>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Lst>
  <p:sldSz cx="9144000" cy="6858000" type="screen4x3"/>
  <p:notesSz cx="6858000" cy="9144000"/>
  <p:embeddedFontLst>
    <p:embeddedFont>
      <p:font typeface="Work Sans" panose="020B0604020202020204" charset="0"/>
      <p:regular r:id="rId46"/>
      <p:bold r:id="rId47"/>
    </p:embeddedFont>
    <p:embeddedFont>
      <p:font typeface="Rockwell" panose="02060603020205020403" pitchFamily="18" charset="0"/>
      <p:regular r:id="rId48"/>
      <p:bold r:id="rId49"/>
      <p:italic r:id="rId50"/>
      <p:boldItalic r:id="rId51"/>
    </p:embeddedFont>
    <p:embeddedFont>
      <p:font typeface="Calibri" panose="020F0502020204030204" pitchFamily="34" charset="0"/>
      <p:regular r:id="rId52"/>
      <p:bold r:id="rId53"/>
      <p:italic r:id="rId54"/>
      <p:boldItalic r:id="rId55"/>
    </p:embeddedFont>
    <p:embeddedFont>
      <p:font typeface="Source Sans Pro" panose="020B0604020202020204" charset="0"/>
      <p:regular r:id="rId56"/>
      <p:bold r:id="rId57"/>
      <p:italic r:id="rId58"/>
      <p:boldItalic r:id="rId59"/>
    </p:embeddedFont>
    <p:embeddedFont>
      <p:font typeface="Proxima Nova" panose="020B0604020202020204" charset="0"/>
      <p:regular r:id="rId60"/>
      <p:bold r:id="rId61"/>
      <p:italic r:id="rId62"/>
      <p:boldItalic r:id="rId63"/>
    </p:embeddedFont>
    <p:embeddedFont>
      <p:font typeface="Trebuchet MS" panose="020B0603020202020204" pitchFamily="34" charset="0"/>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167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font" Target="fonts/font18.fntdata"/><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4.fntdata"/><Relationship Id="rId57" Type="http://schemas.openxmlformats.org/officeDocument/2006/relationships/font" Target="fonts/font12.fntdata"/><Relationship Id="rId61" Type="http://schemas.openxmlformats.org/officeDocument/2006/relationships/font" Target="fonts/font1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6.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308" name="Google Shape;30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5da05de839_0_108:notes"/>
          <p:cNvSpPr>
            <a:spLocks noGrp="1" noRot="1" noChangeAspect="1"/>
          </p:cNvSpPr>
          <p:nvPr>
            <p:ph type="sldImg" idx="2"/>
          </p:nvPr>
        </p:nvSpPr>
        <p:spPr>
          <a:xfrm>
            <a:off x="-460375" y="901700"/>
            <a:ext cx="6013450" cy="45116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
        <p:nvSpPr>
          <p:cNvPr id="377" name="Google Shape;377;g5da05de839_0_108:notes"/>
          <p:cNvSpPr txBox="1">
            <a:spLocks noGrp="1"/>
          </p:cNvSpPr>
          <p:nvPr>
            <p:ph type="body" idx="1"/>
          </p:nvPr>
        </p:nvSpPr>
        <p:spPr>
          <a:xfrm>
            <a:off x="92112" y="7224168"/>
            <a:ext cx="6673800" cy="887400"/>
          </a:xfrm>
          <a:prstGeom prst="rect">
            <a:avLst/>
          </a:prstGeom>
          <a:noFill/>
          <a:ln>
            <a:noFill/>
          </a:ln>
        </p:spPr>
        <p:txBody>
          <a:bodyPr spcFirstLastPara="1" wrap="square" lIns="92475" tIns="46225" rIns="92475" bIns="46225" anchor="t" anchorCtr="0">
            <a:noAutofit/>
          </a:bodyPr>
          <a:lstStyle/>
          <a:p>
            <a:pPr marL="0" marR="0" lvl="0" indent="0" algn="l" rtl="0">
              <a:lnSpc>
                <a:spcPct val="100000"/>
              </a:lnSpc>
              <a:spcBef>
                <a:spcPts val="0"/>
              </a:spcBef>
              <a:spcAft>
                <a:spcPts val="0"/>
              </a:spcAft>
              <a:buClr>
                <a:schemeClr val="dk1"/>
              </a:buClr>
              <a:buSzPts val="1200"/>
              <a:buFont typeface="Arial"/>
              <a:buChar char="​"/>
            </a:pPr>
            <a:endParaRPr sz="1200" b="0" i="0" u="none" strike="noStrike" cap="none">
              <a:solidFill>
                <a:schemeClr val="dk1"/>
              </a:solidFill>
              <a:latin typeface="Trebuchet MS"/>
              <a:ea typeface="Trebuchet MS"/>
              <a:cs typeface="Trebuchet MS"/>
              <a:sym typeface="Trebuchet MS"/>
            </a:endParaRPr>
          </a:p>
        </p:txBody>
      </p:sp>
      <p:sp>
        <p:nvSpPr>
          <p:cNvPr id="378" name="Google Shape;378;g5da05de839_0_108:notes"/>
          <p:cNvSpPr txBox="1">
            <a:spLocks noGrp="1"/>
          </p:cNvSpPr>
          <p:nvPr>
            <p:ph type="sldNum" idx="12"/>
          </p:nvPr>
        </p:nvSpPr>
        <p:spPr>
          <a:xfrm>
            <a:off x="3884616" y="8685216"/>
            <a:ext cx="2881200" cy="458700"/>
          </a:xfrm>
          <a:prstGeom prst="rect">
            <a:avLst/>
          </a:prstGeom>
          <a:noFill/>
          <a:ln>
            <a:noFill/>
          </a:ln>
        </p:spPr>
        <p:txBody>
          <a:bodyPr spcFirstLastPara="1" wrap="square" lIns="92475" tIns="46225" rIns="92475" bIns="46225" anchor="b" anchorCtr="0">
            <a:noAutofit/>
          </a:bodyPr>
          <a:lstStyle/>
          <a:p>
            <a:pPr marL="0" marR="0" lvl="0" indent="0" algn="r" rtl="0">
              <a:lnSpc>
                <a:spcPct val="100000"/>
              </a:lnSpc>
              <a:spcBef>
                <a:spcPts val="0"/>
              </a:spcBef>
              <a:spcAft>
                <a:spcPts val="0"/>
              </a:spcAft>
              <a:buSzPts val="800"/>
              <a:buNone/>
            </a:pPr>
            <a:fld id="{00000000-1234-1234-1234-123412341234}" type="slidenum">
              <a:rPr lang="pl-PL" sz="800" b="0" i="0" u="none" strike="noStrike" cap="none">
                <a:solidFill>
                  <a:schemeClr val="dk1"/>
                </a:solidFill>
                <a:latin typeface="Trebuchet MS"/>
                <a:ea typeface="Trebuchet MS"/>
                <a:cs typeface="Trebuchet MS"/>
                <a:sym typeface="Trebuchet MS"/>
              </a:rPr>
              <a:t>10</a:t>
            </a:fld>
            <a:endParaRPr sz="800" b="0" i="0" u="none" strike="noStrike" cap="none">
              <a:solidFill>
                <a:schemeClr val="dk1"/>
              </a:solidFill>
              <a:latin typeface="Trebuchet MS"/>
              <a:ea typeface="Trebuchet MS"/>
              <a:cs typeface="Trebuchet MS"/>
              <a:sym typeface="Trebuchet M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5da05de839_0_115:notes"/>
          <p:cNvSpPr>
            <a:spLocks noGrp="1" noRot="1" noChangeAspect="1"/>
          </p:cNvSpPr>
          <p:nvPr>
            <p:ph type="sldImg" idx="2"/>
          </p:nvPr>
        </p:nvSpPr>
        <p:spPr>
          <a:xfrm>
            <a:off x="-460375" y="901700"/>
            <a:ext cx="6013450" cy="45116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
        <p:nvSpPr>
          <p:cNvPr id="385" name="Google Shape;385;g5da05de839_0_115:notes"/>
          <p:cNvSpPr txBox="1">
            <a:spLocks noGrp="1"/>
          </p:cNvSpPr>
          <p:nvPr>
            <p:ph type="body" idx="1"/>
          </p:nvPr>
        </p:nvSpPr>
        <p:spPr>
          <a:xfrm>
            <a:off x="92112" y="7224168"/>
            <a:ext cx="6673800" cy="887400"/>
          </a:xfrm>
          <a:prstGeom prst="rect">
            <a:avLst/>
          </a:prstGeom>
          <a:noFill/>
          <a:ln>
            <a:noFill/>
          </a:ln>
        </p:spPr>
        <p:txBody>
          <a:bodyPr spcFirstLastPara="1" wrap="square" lIns="92475" tIns="46225" rIns="92475" bIns="46225"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chemeClr val="dk1"/>
              </a:solidFill>
              <a:latin typeface="Trebuchet MS"/>
              <a:ea typeface="Trebuchet MS"/>
              <a:cs typeface="Trebuchet MS"/>
              <a:sym typeface="Trebuchet MS"/>
            </a:endParaRPr>
          </a:p>
        </p:txBody>
      </p:sp>
      <p:sp>
        <p:nvSpPr>
          <p:cNvPr id="386" name="Google Shape;386;g5da05de839_0_115:notes"/>
          <p:cNvSpPr txBox="1">
            <a:spLocks noGrp="1"/>
          </p:cNvSpPr>
          <p:nvPr>
            <p:ph type="sldNum" idx="12"/>
          </p:nvPr>
        </p:nvSpPr>
        <p:spPr>
          <a:xfrm>
            <a:off x="3884616" y="8685216"/>
            <a:ext cx="2881200" cy="458700"/>
          </a:xfrm>
          <a:prstGeom prst="rect">
            <a:avLst/>
          </a:prstGeom>
          <a:noFill/>
          <a:ln>
            <a:noFill/>
          </a:ln>
        </p:spPr>
        <p:txBody>
          <a:bodyPr spcFirstLastPara="1" wrap="square" lIns="92475" tIns="46225" rIns="92475" bIns="46225" anchor="b" anchorCtr="0">
            <a:noAutofit/>
          </a:bodyPr>
          <a:lstStyle/>
          <a:p>
            <a:pPr marL="0" marR="0" lvl="0" indent="0" algn="r" rtl="0">
              <a:lnSpc>
                <a:spcPct val="100000"/>
              </a:lnSpc>
              <a:spcBef>
                <a:spcPts val="0"/>
              </a:spcBef>
              <a:spcAft>
                <a:spcPts val="0"/>
              </a:spcAft>
              <a:buSzPts val="800"/>
              <a:buNone/>
            </a:pPr>
            <a:fld id="{00000000-1234-1234-1234-123412341234}" type="slidenum">
              <a:rPr lang="pl-PL" sz="800" b="0" i="0" u="none" strike="noStrike" cap="none">
                <a:solidFill>
                  <a:schemeClr val="dk1"/>
                </a:solidFill>
                <a:latin typeface="Trebuchet MS"/>
                <a:ea typeface="Trebuchet MS"/>
                <a:cs typeface="Trebuchet MS"/>
                <a:sym typeface="Trebuchet MS"/>
              </a:rPr>
              <a:t>11</a:t>
            </a:fld>
            <a:endParaRPr sz="800" b="0" i="0" u="none" strike="noStrike" cap="none">
              <a:solidFill>
                <a:schemeClr val="dk1"/>
              </a:solidFill>
              <a:latin typeface="Trebuchet MS"/>
              <a:ea typeface="Trebuchet MS"/>
              <a:cs typeface="Trebuchet MS"/>
              <a:sym typeface="Trebuchet M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5da05de839_0_120:notes"/>
          <p:cNvSpPr>
            <a:spLocks noGrp="1" noRot="1" noChangeAspect="1"/>
          </p:cNvSpPr>
          <p:nvPr>
            <p:ph type="sldImg" idx="2"/>
          </p:nvPr>
        </p:nvSpPr>
        <p:spPr>
          <a:xfrm>
            <a:off x="-460375" y="901700"/>
            <a:ext cx="6013450" cy="45116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
        <p:nvSpPr>
          <p:cNvPr id="391" name="Google Shape;391;g5da05de839_0_120:notes"/>
          <p:cNvSpPr txBox="1">
            <a:spLocks noGrp="1"/>
          </p:cNvSpPr>
          <p:nvPr>
            <p:ph type="body" idx="1"/>
          </p:nvPr>
        </p:nvSpPr>
        <p:spPr>
          <a:xfrm>
            <a:off x="92112" y="7224168"/>
            <a:ext cx="6673800" cy="887400"/>
          </a:xfrm>
          <a:prstGeom prst="rect">
            <a:avLst/>
          </a:prstGeom>
          <a:noFill/>
          <a:ln>
            <a:noFill/>
          </a:ln>
        </p:spPr>
        <p:txBody>
          <a:bodyPr spcFirstLastPara="1" wrap="square" lIns="92475" tIns="46225" rIns="92475" bIns="46225" anchor="t" anchorCtr="0">
            <a:noAutofit/>
          </a:bodyPr>
          <a:lstStyle/>
          <a:p>
            <a:pPr marL="0" marR="0" lvl="0" indent="0" algn="l" rtl="0">
              <a:lnSpc>
                <a:spcPct val="100000"/>
              </a:lnSpc>
              <a:spcBef>
                <a:spcPts val="0"/>
              </a:spcBef>
              <a:spcAft>
                <a:spcPts val="0"/>
              </a:spcAft>
              <a:buClr>
                <a:schemeClr val="dk1"/>
              </a:buClr>
              <a:buSzPts val="1200"/>
              <a:buFont typeface="Arial"/>
              <a:buChar char="​"/>
            </a:pPr>
            <a:r>
              <a:rPr lang="pl-PL" sz="1200" b="0" i="0" u="none" strike="noStrike" cap="none">
                <a:solidFill>
                  <a:schemeClr val="dk1"/>
                </a:solidFill>
                <a:latin typeface="Trebuchet MS"/>
                <a:ea typeface="Trebuchet MS"/>
                <a:cs typeface="Trebuchet MS"/>
                <a:sym typeface="Trebuchet MS"/>
              </a:rPr>
              <a:t>Gender expression, put very simply, is the combination of the way we present ourselves physically, what we do, and what we like. We describe these various aspects of ourselves or other people on a spectrum of masculine and feminine. It’s important to realize that what is viewed as masculine or feminine is defined by society, and changes generation to generation. A simple example would be hair length. In your generation, was it common for men to have long hair? Okay, what about your parents’ generation? Your grandparents’ generation? Are men with long hair viewed as feminine now? But this idea extends to a variety of presentations and expectations. Each of us has a unique combination of masculine and feminine traits—almost no one is completely stereotypically masculine or feminine. </a:t>
            </a:r>
            <a:endParaRPr sz="1200" b="0" i="0" u="none" strike="noStrike" cap="none">
              <a:solidFill>
                <a:schemeClr val="dk1"/>
              </a:solidFill>
              <a:latin typeface="Trebuchet MS"/>
              <a:ea typeface="Trebuchet MS"/>
              <a:cs typeface="Trebuchet MS"/>
              <a:sym typeface="Trebuchet MS"/>
            </a:endParaRPr>
          </a:p>
        </p:txBody>
      </p:sp>
      <p:sp>
        <p:nvSpPr>
          <p:cNvPr id="392" name="Google Shape;392;g5da05de839_0_120:notes"/>
          <p:cNvSpPr txBox="1">
            <a:spLocks noGrp="1"/>
          </p:cNvSpPr>
          <p:nvPr>
            <p:ph type="sldNum" idx="12"/>
          </p:nvPr>
        </p:nvSpPr>
        <p:spPr>
          <a:xfrm>
            <a:off x="3884616" y="8685216"/>
            <a:ext cx="2881200" cy="458700"/>
          </a:xfrm>
          <a:prstGeom prst="rect">
            <a:avLst/>
          </a:prstGeom>
          <a:noFill/>
          <a:ln>
            <a:noFill/>
          </a:ln>
        </p:spPr>
        <p:txBody>
          <a:bodyPr spcFirstLastPara="1" wrap="square" lIns="92475" tIns="46225" rIns="92475" bIns="46225" anchor="b" anchorCtr="0">
            <a:noAutofit/>
          </a:bodyPr>
          <a:lstStyle/>
          <a:p>
            <a:pPr marL="0" marR="0" lvl="0" indent="0" algn="r" rtl="0">
              <a:lnSpc>
                <a:spcPct val="100000"/>
              </a:lnSpc>
              <a:spcBef>
                <a:spcPts val="0"/>
              </a:spcBef>
              <a:spcAft>
                <a:spcPts val="0"/>
              </a:spcAft>
              <a:buSzPts val="800"/>
              <a:buNone/>
            </a:pPr>
            <a:fld id="{00000000-1234-1234-1234-123412341234}" type="slidenum">
              <a:rPr lang="pl-PL" sz="800" b="0" i="0" u="none" strike="noStrike" cap="none">
                <a:solidFill>
                  <a:schemeClr val="dk1"/>
                </a:solidFill>
                <a:latin typeface="Trebuchet MS"/>
                <a:ea typeface="Trebuchet MS"/>
                <a:cs typeface="Trebuchet MS"/>
                <a:sym typeface="Trebuchet MS"/>
              </a:rPr>
              <a:t>12</a:t>
            </a:fld>
            <a:endParaRPr sz="800" b="0" i="0" u="none" strike="noStrike" cap="none">
              <a:solidFill>
                <a:schemeClr val="dk1"/>
              </a:solidFill>
              <a:latin typeface="Trebuchet MS"/>
              <a:ea typeface="Trebuchet MS"/>
              <a:cs typeface="Trebuchet MS"/>
              <a:sym typeface="Trebuchet M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5da05de839_0_128:notes"/>
          <p:cNvSpPr>
            <a:spLocks noGrp="1" noRot="1" noChangeAspect="1"/>
          </p:cNvSpPr>
          <p:nvPr>
            <p:ph type="sldImg" idx="2"/>
          </p:nvPr>
        </p:nvSpPr>
        <p:spPr>
          <a:xfrm>
            <a:off x="-460375" y="901700"/>
            <a:ext cx="6013450" cy="45116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
        <p:nvSpPr>
          <p:cNvPr id="400" name="Google Shape;400;g5da05de839_0_128:notes"/>
          <p:cNvSpPr txBox="1">
            <a:spLocks noGrp="1"/>
          </p:cNvSpPr>
          <p:nvPr>
            <p:ph type="body" idx="1"/>
          </p:nvPr>
        </p:nvSpPr>
        <p:spPr>
          <a:xfrm>
            <a:off x="92112" y="7224168"/>
            <a:ext cx="6673800" cy="887400"/>
          </a:xfrm>
          <a:prstGeom prst="rect">
            <a:avLst/>
          </a:prstGeom>
          <a:noFill/>
          <a:ln>
            <a:noFill/>
          </a:ln>
        </p:spPr>
        <p:txBody>
          <a:bodyPr spcFirstLastPara="1" wrap="square" lIns="92475" tIns="46225" rIns="92475" bIns="46225" anchor="t" anchorCtr="0">
            <a:noAutofit/>
          </a:bodyPr>
          <a:lstStyle/>
          <a:p>
            <a:pPr marL="0" marR="0" lvl="0" indent="0" algn="l" rtl="0">
              <a:lnSpc>
                <a:spcPct val="100000"/>
              </a:lnSpc>
              <a:spcBef>
                <a:spcPts val="0"/>
              </a:spcBef>
              <a:spcAft>
                <a:spcPts val="0"/>
              </a:spcAft>
              <a:buClr>
                <a:schemeClr val="dk1"/>
              </a:buClr>
              <a:buSzPts val="1200"/>
              <a:buFont typeface="Arial"/>
              <a:buChar char="​"/>
            </a:pPr>
            <a:r>
              <a:rPr lang="pl-PL" sz="1200" b="0" i="0" u="none" strike="noStrike" cap="none">
                <a:solidFill>
                  <a:schemeClr val="dk1"/>
                </a:solidFill>
                <a:latin typeface="Trebuchet MS"/>
                <a:ea typeface="Trebuchet MS"/>
                <a:cs typeface="Trebuchet MS"/>
                <a:sym typeface="Trebuchet MS"/>
              </a:rPr>
              <a:t>In the longer workshop, we will engage in discussion after each axis of gender and explore how each impacts our lives in pairs or in the large group. For this shorter presentation, I invite you to think about what kind of feedback you have gotten for the way you have expressed your gender—this could be from when you were a child or in the workplace (thinking about professional dress, etc.) </a:t>
            </a:r>
            <a:endParaRPr sz="1200" b="0" i="0" u="none" strike="noStrike" cap="none">
              <a:solidFill>
                <a:schemeClr val="dk1"/>
              </a:solidFill>
              <a:latin typeface="Trebuchet MS"/>
              <a:ea typeface="Trebuchet MS"/>
              <a:cs typeface="Trebuchet MS"/>
              <a:sym typeface="Trebuchet MS"/>
            </a:endParaRPr>
          </a:p>
        </p:txBody>
      </p:sp>
      <p:sp>
        <p:nvSpPr>
          <p:cNvPr id="401" name="Google Shape;401;g5da05de839_0_128:notes"/>
          <p:cNvSpPr txBox="1">
            <a:spLocks noGrp="1"/>
          </p:cNvSpPr>
          <p:nvPr>
            <p:ph type="sldNum" idx="12"/>
          </p:nvPr>
        </p:nvSpPr>
        <p:spPr>
          <a:xfrm>
            <a:off x="3884616" y="8685216"/>
            <a:ext cx="2881200" cy="458700"/>
          </a:xfrm>
          <a:prstGeom prst="rect">
            <a:avLst/>
          </a:prstGeom>
          <a:noFill/>
          <a:ln>
            <a:noFill/>
          </a:ln>
        </p:spPr>
        <p:txBody>
          <a:bodyPr spcFirstLastPara="1" wrap="square" lIns="92475" tIns="46225" rIns="92475" bIns="46225" anchor="b" anchorCtr="0">
            <a:noAutofit/>
          </a:bodyPr>
          <a:lstStyle/>
          <a:p>
            <a:pPr marL="0" marR="0" lvl="0" indent="0" algn="r" rtl="0">
              <a:lnSpc>
                <a:spcPct val="100000"/>
              </a:lnSpc>
              <a:spcBef>
                <a:spcPts val="0"/>
              </a:spcBef>
              <a:spcAft>
                <a:spcPts val="0"/>
              </a:spcAft>
              <a:buSzPts val="800"/>
              <a:buNone/>
            </a:pPr>
            <a:fld id="{00000000-1234-1234-1234-123412341234}" type="slidenum">
              <a:rPr lang="pl-PL" sz="800" b="0" i="0" u="none" strike="noStrike" cap="none">
                <a:solidFill>
                  <a:schemeClr val="dk1"/>
                </a:solidFill>
                <a:latin typeface="Trebuchet MS"/>
                <a:ea typeface="Trebuchet MS"/>
                <a:cs typeface="Trebuchet MS"/>
                <a:sym typeface="Trebuchet MS"/>
              </a:rPr>
              <a:t>13</a:t>
            </a:fld>
            <a:endParaRPr sz="800" b="0" i="0" u="none" strike="noStrike" cap="none">
              <a:solidFill>
                <a:schemeClr val="dk1"/>
              </a:solidFill>
              <a:latin typeface="Trebuchet MS"/>
              <a:ea typeface="Trebuchet MS"/>
              <a:cs typeface="Trebuchet MS"/>
              <a:sym typeface="Trebuchet M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5da05de839_0_135:notes"/>
          <p:cNvSpPr txBox="1">
            <a:spLocks noGrp="1"/>
          </p:cNvSpPr>
          <p:nvPr>
            <p:ph type="body" idx="1"/>
          </p:nvPr>
        </p:nvSpPr>
        <p:spPr>
          <a:xfrm>
            <a:off x="92112" y="7224168"/>
            <a:ext cx="6673800" cy="887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408" name="Google Shape;408;g5da05de839_0_135:notes"/>
          <p:cNvSpPr>
            <a:spLocks noGrp="1" noRot="1" noChangeAspect="1"/>
          </p:cNvSpPr>
          <p:nvPr>
            <p:ph type="sldImg" idx="2"/>
          </p:nvPr>
        </p:nvSpPr>
        <p:spPr>
          <a:xfrm>
            <a:off x="-1019175" y="276225"/>
            <a:ext cx="8896350" cy="66722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5da05de839_0_141:notes"/>
          <p:cNvSpPr>
            <a:spLocks noGrp="1" noRot="1" noChangeAspect="1"/>
          </p:cNvSpPr>
          <p:nvPr>
            <p:ph type="sldImg" idx="2"/>
          </p:nvPr>
        </p:nvSpPr>
        <p:spPr>
          <a:xfrm>
            <a:off x="-460375" y="901700"/>
            <a:ext cx="6013450" cy="45116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
        <p:nvSpPr>
          <p:cNvPr id="415" name="Google Shape;415;g5da05de839_0_141:notes"/>
          <p:cNvSpPr txBox="1">
            <a:spLocks noGrp="1"/>
          </p:cNvSpPr>
          <p:nvPr>
            <p:ph type="body" idx="1"/>
          </p:nvPr>
        </p:nvSpPr>
        <p:spPr>
          <a:xfrm>
            <a:off x="92112" y="7224168"/>
            <a:ext cx="6673800" cy="887400"/>
          </a:xfrm>
          <a:prstGeom prst="rect">
            <a:avLst/>
          </a:prstGeom>
          <a:noFill/>
          <a:ln>
            <a:noFill/>
          </a:ln>
        </p:spPr>
        <p:txBody>
          <a:bodyPr spcFirstLastPara="1" wrap="square" lIns="92475" tIns="46225" rIns="92475" bIns="46225" anchor="t" anchorCtr="0">
            <a:noAutofit/>
          </a:bodyPr>
          <a:lstStyle/>
          <a:p>
            <a:pPr marL="0" marR="0" lvl="0" indent="0" algn="l" rtl="0">
              <a:lnSpc>
                <a:spcPct val="100000"/>
              </a:lnSpc>
              <a:spcBef>
                <a:spcPts val="0"/>
              </a:spcBef>
              <a:spcAft>
                <a:spcPts val="0"/>
              </a:spcAft>
              <a:buClr>
                <a:schemeClr val="dk1"/>
              </a:buClr>
              <a:buSzPts val="1200"/>
              <a:buFont typeface="Arial"/>
              <a:buNone/>
            </a:pPr>
            <a:r>
              <a:rPr lang="pl-PL" sz="1200" b="0" i="0" u="none" strike="noStrike" cap="none">
                <a:solidFill>
                  <a:schemeClr val="dk1"/>
                </a:solidFill>
                <a:latin typeface="Trebuchet MS"/>
                <a:ea typeface="Trebuchet MS"/>
                <a:cs typeface="Trebuchet MS"/>
                <a:sym typeface="Trebuchet MS"/>
              </a:rPr>
              <a:t>So, we’ve covered two axes of gender that most people are somewhat familiar with. This third piece, gender identity, is often something that people don’t think about when considering gender because they feel that the gender they were assigned at birth is congruent with how they feel about themselves. Gender identity is the Deeply-held internal sense of who one is, which may or may not match with what gender one is assigned at birth. </a:t>
            </a:r>
            <a:endParaRPr/>
          </a:p>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dk1"/>
              </a:buClr>
              <a:buSzPts val="1200"/>
              <a:buFont typeface="Arial"/>
              <a:buNone/>
            </a:pPr>
            <a:r>
              <a:rPr lang="pl-PL" sz="1200" b="0" i="0" u="none" strike="noStrike" cap="none">
                <a:solidFill>
                  <a:schemeClr val="dk1"/>
                </a:solidFill>
                <a:latin typeface="Trebuchet MS"/>
                <a:ea typeface="Trebuchet MS"/>
                <a:cs typeface="Trebuchet MS"/>
                <a:sym typeface="Trebuchet MS"/>
              </a:rPr>
              <a:t>This process usually begins with internal exploration and acceptance and moves to external changes, which can be legal, medical, or social in nature. </a:t>
            </a:r>
            <a:endParaRPr sz="1200" b="0" i="0" u="sng" strike="noStrike" cap="none">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chemeClr val="dk1"/>
              </a:solidFill>
              <a:latin typeface="Trebuchet MS"/>
              <a:ea typeface="Trebuchet MS"/>
              <a:cs typeface="Trebuchet MS"/>
              <a:sym typeface="Trebuchet MS"/>
            </a:endParaRPr>
          </a:p>
        </p:txBody>
      </p:sp>
      <p:sp>
        <p:nvSpPr>
          <p:cNvPr id="416" name="Google Shape;416;g5da05de839_0_141:notes"/>
          <p:cNvSpPr txBox="1">
            <a:spLocks noGrp="1"/>
          </p:cNvSpPr>
          <p:nvPr>
            <p:ph type="sldNum" idx="12"/>
          </p:nvPr>
        </p:nvSpPr>
        <p:spPr>
          <a:xfrm>
            <a:off x="3884616" y="8685216"/>
            <a:ext cx="2881200" cy="458700"/>
          </a:xfrm>
          <a:prstGeom prst="rect">
            <a:avLst/>
          </a:prstGeom>
          <a:noFill/>
          <a:ln>
            <a:noFill/>
          </a:ln>
        </p:spPr>
        <p:txBody>
          <a:bodyPr spcFirstLastPara="1" wrap="square" lIns="92475" tIns="46225" rIns="92475" bIns="46225" anchor="b" anchorCtr="0">
            <a:noAutofit/>
          </a:bodyPr>
          <a:lstStyle/>
          <a:p>
            <a:pPr marL="0" marR="0" lvl="0" indent="0" algn="r" rtl="0">
              <a:lnSpc>
                <a:spcPct val="100000"/>
              </a:lnSpc>
              <a:spcBef>
                <a:spcPts val="0"/>
              </a:spcBef>
              <a:spcAft>
                <a:spcPts val="0"/>
              </a:spcAft>
              <a:buSzPts val="800"/>
              <a:buNone/>
            </a:pPr>
            <a:fld id="{00000000-1234-1234-1234-123412341234}" type="slidenum">
              <a:rPr lang="pl-PL" sz="800" b="0" i="0" u="none" strike="noStrike" cap="none">
                <a:solidFill>
                  <a:schemeClr val="dk1"/>
                </a:solidFill>
                <a:latin typeface="Trebuchet MS"/>
                <a:ea typeface="Trebuchet MS"/>
                <a:cs typeface="Trebuchet MS"/>
                <a:sym typeface="Trebuchet MS"/>
              </a:rPr>
              <a:t>15</a:t>
            </a:fld>
            <a:endParaRPr sz="800" b="0" i="0" u="none" strike="noStrike" cap="none">
              <a:solidFill>
                <a:schemeClr val="dk1"/>
              </a:solidFill>
              <a:latin typeface="Trebuchet MS"/>
              <a:ea typeface="Trebuchet MS"/>
              <a:cs typeface="Trebuchet MS"/>
              <a:sym typeface="Trebuchet M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5da05de839_0_148:notes"/>
          <p:cNvSpPr>
            <a:spLocks noGrp="1" noRot="1" noChangeAspect="1"/>
          </p:cNvSpPr>
          <p:nvPr>
            <p:ph type="sldImg" idx="2"/>
          </p:nvPr>
        </p:nvSpPr>
        <p:spPr>
          <a:xfrm>
            <a:off x="-460375" y="901700"/>
            <a:ext cx="6013450" cy="45116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
        <p:nvSpPr>
          <p:cNvPr id="423" name="Google Shape;423;g5da05de839_0_148:notes"/>
          <p:cNvSpPr txBox="1">
            <a:spLocks noGrp="1"/>
          </p:cNvSpPr>
          <p:nvPr>
            <p:ph type="body" idx="1"/>
          </p:nvPr>
        </p:nvSpPr>
        <p:spPr>
          <a:xfrm>
            <a:off x="92112" y="7224168"/>
            <a:ext cx="6673800" cy="887400"/>
          </a:xfrm>
          <a:prstGeom prst="rect">
            <a:avLst/>
          </a:prstGeom>
          <a:noFill/>
          <a:ln>
            <a:noFill/>
          </a:ln>
        </p:spPr>
        <p:txBody>
          <a:bodyPr spcFirstLastPara="1" wrap="square" lIns="92475" tIns="46225" rIns="92475" bIns="46225" anchor="t" anchorCtr="0">
            <a:noAutofit/>
          </a:bodyPr>
          <a:lstStyle/>
          <a:p>
            <a:pPr marL="0" marR="0" lvl="0" indent="0" algn="l" rtl="0">
              <a:lnSpc>
                <a:spcPct val="100000"/>
              </a:lnSpc>
              <a:spcBef>
                <a:spcPts val="0"/>
              </a:spcBef>
              <a:spcAft>
                <a:spcPts val="0"/>
              </a:spcAft>
              <a:buClr>
                <a:schemeClr val="dk1"/>
              </a:buClr>
              <a:buSzPts val="1200"/>
              <a:buFont typeface="Arial"/>
              <a:buChar char="​"/>
            </a:pPr>
            <a:r>
              <a:rPr lang="pl-PL" sz="1200" b="0" i="0" u="none" strike="noStrike" cap="none">
                <a:solidFill>
                  <a:schemeClr val="dk1"/>
                </a:solidFill>
                <a:latin typeface="Trebuchet MS"/>
                <a:ea typeface="Trebuchet MS"/>
                <a:cs typeface="Trebuchet MS"/>
                <a:sym typeface="Trebuchet MS"/>
              </a:rPr>
              <a:t>I want to go through some terms that we’ll be using in the course of this presentation that are also included on your handout. </a:t>
            </a:r>
            <a:endParaRPr/>
          </a:p>
        </p:txBody>
      </p:sp>
      <p:sp>
        <p:nvSpPr>
          <p:cNvPr id="424" name="Google Shape;424;g5da05de839_0_148:notes"/>
          <p:cNvSpPr txBox="1">
            <a:spLocks noGrp="1"/>
          </p:cNvSpPr>
          <p:nvPr>
            <p:ph type="sldNum" idx="12"/>
          </p:nvPr>
        </p:nvSpPr>
        <p:spPr>
          <a:xfrm>
            <a:off x="3884616" y="8685216"/>
            <a:ext cx="2881200" cy="458700"/>
          </a:xfrm>
          <a:prstGeom prst="rect">
            <a:avLst/>
          </a:prstGeom>
          <a:noFill/>
          <a:ln>
            <a:noFill/>
          </a:ln>
        </p:spPr>
        <p:txBody>
          <a:bodyPr spcFirstLastPara="1" wrap="square" lIns="92475" tIns="46225" rIns="92475" bIns="46225" anchor="b" anchorCtr="0">
            <a:noAutofit/>
          </a:bodyPr>
          <a:lstStyle/>
          <a:p>
            <a:pPr marL="0" marR="0" lvl="0" indent="0" algn="r" rtl="0">
              <a:lnSpc>
                <a:spcPct val="100000"/>
              </a:lnSpc>
              <a:spcBef>
                <a:spcPts val="0"/>
              </a:spcBef>
              <a:spcAft>
                <a:spcPts val="0"/>
              </a:spcAft>
              <a:buSzPts val="800"/>
              <a:buNone/>
            </a:pPr>
            <a:fld id="{00000000-1234-1234-1234-123412341234}" type="slidenum">
              <a:rPr lang="pl-PL" sz="800" b="0" i="0" u="none" strike="noStrike" cap="none">
                <a:solidFill>
                  <a:schemeClr val="dk1"/>
                </a:solidFill>
                <a:latin typeface="Trebuchet MS"/>
                <a:ea typeface="Trebuchet MS"/>
                <a:cs typeface="Trebuchet MS"/>
                <a:sym typeface="Trebuchet MS"/>
              </a:rPr>
              <a:t>16</a:t>
            </a:fld>
            <a:endParaRPr sz="800" b="0" i="0" u="none" strike="noStrike" cap="none">
              <a:solidFill>
                <a:schemeClr val="dk1"/>
              </a:solidFill>
              <a:latin typeface="Trebuchet MS"/>
              <a:ea typeface="Trebuchet MS"/>
              <a:cs typeface="Trebuchet MS"/>
              <a:sym typeface="Trebuchet M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5da05de839_0_155:notes"/>
          <p:cNvSpPr txBox="1">
            <a:spLocks noGrp="1"/>
          </p:cNvSpPr>
          <p:nvPr>
            <p:ph type="body" idx="1"/>
          </p:nvPr>
        </p:nvSpPr>
        <p:spPr>
          <a:xfrm>
            <a:off x="92112" y="7224168"/>
            <a:ext cx="6673800" cy="887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431" name="Google Shape;431;g5da05de839_0_155:notes"/>
          <p:cNvSpPr>
            <a:spLocks noGrp="1" noRot="1" noChangeAspect="1"/>
          </p:cNvSpPr>
          <p:nvPr>
            <p:ph type="sldImg" idx="2"/>
          </p:nvPr>
        </p:nvSpPr>
        <p:spPr>
          <a:xfrm>
            <a:off x="-1019175" y="276225"/>
            <a:ext cx="8896350" cy="66722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5da05de839_0_1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g5da05de839_0_1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40" name="Google Shape;440;g5da05de839_0_1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pl-PL"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5da05de839_0_2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g5da05de839_0_2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6495c11c03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g6495c11c03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315" name="Google Shape;315;g6495c11c03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pl-PL"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64c48862a6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g64c48862a6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63" name="Google Shape;463;g64c48862a6_0_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pl-PL" sz="1200" b="0" i="0" u="none" strike="noStrike" cap="none">
                <a:solidFill>
                  <a:schemeClr val="dk1"/>
                </a:solidFill>
                <a:latin typeface="Calibri"/>
                <a:ea typeface="Calibri"/>
                <a:cs typeface="Calibri"/>
                <a:sym typeface="Calibri"/>
              </a:rPr>
              <a:t>20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5da05de839_0_2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g5da05de839_0_2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5da05de839_0_287:notes"/>
          <p:cNvSpPr>
            <a:spLocks noGrp="1" noRot="1" noChangeAspect="1"/>
          </p:cNvSpPr>
          <p:nvPr>
            <p:ph type="sldImg" idx="2"/>
          </p:nvPr>
        </p:nvSpPr>
        <p:spPr>
          <a:xfrm>
            <a:off x="-460375" y="901700"/>
            <a:ext cx="6013450" cy="45116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
        <p:nvSpPr>
          <p:cNvPr id="478" name="Google Shape;478;g5da05de839_0_287:notes"/>
          <p:cNvSpPr txBox="1">
            <a:spLocks noGrp="1"/>
          </p:cNvSpPr>
          <p:nvPr>
            <p:ph type="body" idx="1"/>
          </p:nvPr>
        </p:nvSpPr>
        <p:spPr>
          <a:xfrm>
            <a:off x="92112" y="7224168"/>
            <a:ext cx="6673800" cy="887400"/>
          </a:xfrm>
          <a:prstGeom prst="rect">
            <a:avLst/>
          </a:prstGeom>
          <a:noFill/>
          <a:ln>
            <a:noFill/>
          </a:ln>
        </p:spPr>
        <p:txBody>
          <a:bodyPr spcFirstLastPara="1" wrap="square" lIns="92475" tIns="46225" rIns="92475" bIns="46225" anchor="t" anchorCtr="0">
            <a:noAutofit/>
          </a:bodyPr>
          <a:lstStyle/>
          <a:p>
            <a:pPr marL="0" marR="0" lvl="0" indent="0" algn="l" rtl="0">
              <a:lnSpc>
                <a:spcPct val="100000"/>
              </a:lnSpc>
              <a:spcBef>
                <a:spcPts val="0"/>
              </a:spcBef>
              <a:spcAft>
                <a:spcPts val="0"/>
              </a:spcAft>
              <a:buClr>
                <a:schemeClr val="dk1"/>
              </a:buClr>
              <a:buSzPts val="1200"/>
              <a:buFont typeface="Arial"/>
              <a:buChar char="​"/>
            </a:pPr>
            <a:r>
              <a:rPr lang="pl-PL" sz="1200" b="0" i="0" u="none" strike="noStrike" cap="none">
                <a:solidFill>
                  <a:schemeClr val="dk1"/>
                </a:solidFill>
                <a:latin typeface="Trebuchet MS"/>
                <a:ea typeface="Trebuchet MS"/>
                <a:cs typeface="Trebuchet MS"/>
                <a:sym typeface="Trebuchet MS"/>
              </a:rPr>
              <a:t>Also correspond to handout?</a:t>
            </a:r>
            <a:endParaRPr sz="1200" b="0" i="0" u="none" strike="noStrike" cap="none">
              <a:solidFill>
                <a:schemeClr val="dk1"/>
              </a:solidFill>
              <a:latin typeface="Trebuchet MS"/>
              <a:ea typeface="Trebuchet MS"/>
              <a:cs typeface="Trebuchet MS"/>
              <a:sym typeface="Trebuchet MS"/>
            </a:endParaRPr>
          </a:p>
        </p:txBody>
      </p:sp>
      <p:sp>
        <p:nvSpPr>
          <p:cNvPr id="479" name="Google Shape;479;g5da05de839_0_287:notes"/>
          <p:cNvSpPr txBox="1">
            <a:spLocks noGrp="1"/>
          </p:cNvSpPr>
          <p:nvPr>
            <p:ph type="sldNum" idx="12"/>
          </p:nvPr>
        </p:nvSpPr>
        <p:spPr>
          <a:xfrm>
            <a:off x="3884616" y="8685216"/>
            <a:ext cx="2881200" cy="458700"/>
          </a:xfrm>
          <a:prstGeom prst="rect">
            <a:avLst/>
          </a:prstGeom>
          <a:noFill/>
          <a:ln>
            <a:noFill/>
          </a:ln>
        </p:spPr>
        <p:txBody>
          <a:bodyPr spcFirstLastPara="1" wrap="square" lIns="92475" tIns="46225" rIns="92475" bIns="46225" anchor="b" anchorCtr="0">
            <a:noAutofit/>
          </a:bodyPr>
          <a:lstStyle/>
          <a:p>
            <a:pPr marL="0" marR="0" lvl="0" indent="0" algn="r" rtl="0">
              <a:lnSpc>
                <a:spcPct val="100000"/>
              </a:lnSpc>
              <a:spcBef>
                <a:spcPts val="0"/>
              </a:spcBef>
              <a:spcAft>
                <a:spcPts val="0"/>
              </a:spcAft>
              <a:buSzPts val="800"/>
              <a:buNone/>
            </a:pPr>
            <a:fld id="{00000000-1234-1234-1234-123412341234}" type="slidenum">
              <a:rPr lang="pl-PL" sz="800">
                <a:solidFill>
                  <a:schemeClr val="dk1"/>
                </a:solidFill>
                <a:latin typeface="Trebuchet MS"/>
                <a:ea typeface="Trebuchet MS"/>
                <a:cs typeface="Trebuchet MS"/>
                <a:sym typeface="Trebuchet MS"/>
              </a:rPr>
              <a:t>22</a:t>
            </a:fld>
            <a:endParaRPr sz="800">
              <a:solidFill>
                <a:schemeClr val="dk1"/>
              </a:solidFill>
              <a:latin typeface="Trebuchet MS"/>
              <a:ea typeface="Trebuchet MS"/>
              <a:cs typeface="Trebuchet MS"/>
              <a:sym typeface="Trebuchet M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5da05de839_0_2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g5da05de839_0_2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5da05de839_0_301:notes"/>
          <p:cNvSpPr>
            <a:spLocks noGrp="1" noRot="1" noChangeAspect="1"/>
          </p:cNvSpPr>
          <p:nvPr>
            <p:ph type="sldImg" idx="2"/>
          </p:nvPr>
        </p:nvSpPr>
        <p:spPr>
          <a:xfrm>
            <a:off x="-460375" y="901700"/>
            <a:ext cx="6013450" cy="45116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
        <p:nvSpPr>
          <p:cNvPr id="494" name="Google Shape;494;g5da05de839_0_301:notes"/>
          <p:cNvSpPr txBox="1">
            <a:spLocks noGrp="1"/>
          </p:cNvSpPr>
          <p:nvPr>
            <p:ph type="body" idx="1"/>
          </p:nvPr>
        </p:nvSpPr>
        <p:spPr>
          <a:xfrm>
            <a:off x="92112" y="7224168"/>
            <a:ext cx="6673800" cy="887400"/>
          </a:xfrm>
          <a:prstGeom prst="rect">
            <a:avLst/>
          </a:prstGeom>
          <a:noFill/>
          <a:ln>
            <a:noFill/>
          </a:ln>
        </p:spPr>
        <p:txBody>
          <a:bodyPr spcFirstLastPara="1" wrap="square" lIns="92475" tIns="46225" rIns="92475" bIns="46225" anchor="t" anchorCtr="0">
            <a:noAutofit/>
          </a:bodyPr>
          <a:lstStyle/>
          <a:p>
            <a:pPr marL="0" marR="0" lvl="0" indent="0" algn="l" rtl="0">
              <a:lnSpc>
                <a:spcPct val="100000"/>
              </a:lnSpc>
              <a:spcBef>
                <a:spcPts val="0"/>
              </a:spcBef>
              <a:spcAft>
                <a:spcPts val="0"/>
              </a:spcAft>
              <a:buClr>
                <a:schemeClr val="dk1"/>
              </a:buClr>
              <a:buSzPts val="1200"/>
              <a:buFont typeface="Arial"/>
              <a:buChar char="​"/>
            </a:pPr>
            <a:r>
              <a:rPr lang="pl-PL" sz="1200" b="0" i="0" u="none" strike="noStrike" cap="none">
                <a:solidFill>
                  <a:schemeClr val="dk1"/>
                </a:solidFill>
                <a:latin typeface="Trebuchet MS"/>
                <a:ea typeface="Trebuchet MS"/>
                <a:cs typeface="Trebuchet MS"/>
                <a:sym typeface="Trebuchet MS"/>
              </a:rPr>
              <a:t>Also correspond to handout?</a:t>
            </a:r>
            <a:endParaRPr sz="1200" b="0" i="0" u="none" strike="noStrike" cap="none">
              <a:solidFill>
                <a:schemeClr val="dk1"/>
              </a:solidFill>
              <a:latin typeface="Trebuchet MS"/>
              <a:ea typeface="Trebuchet MS"/>
              <a:cs typeface="Trebuchet MS"/>
              <a:sym typeface="Trebuchet MS"/>
            </a:endParaRPr>
          </a:p>
        </p:txBody>
      </p:sp>
      <p:sp>
        <p:nvSpPr>
          <p:cNvPr id="495" name="Google Shape;495;g5da05de839_0_301:notes"/>
          <p:cNvSpPr txBox="1">
            <a:spLocks noGrp="1"/>
          </p:cNvSpPr>
          <p:nvPr>
            <p:ph type="sldNum" idx="12"/>
          </p:nvPr>
        </p:nvSpPr>
        <p:spPr>
          <a:xfrm>
            <a:off x="3884616" y="8685216"/>
            <a:ext cx="2881200" cy="458700"/>
          </a:xfrm>
          <a:prstGeom prst="rect">
            <a:avLst/>
          </a:prstGeom>
          <a:noFill/>
          <a:ln>
            <a:noFill/>
          </a:ln>
        </p:spPr>
        <p:txBody>
          <a:bodyPr spcFirstLastPara="1" wrap="square" lIns="92475" tIns="46225" rIns="92475" bIns="46225" anchor="b" anchorCtr="0">
            <a:noAutofit/>
          </a:bodyPr>
          <a:lstStyle/>
          <a:p>
            <a:pPr marL="0" marR="0" lvl="0" indent="0" algn="r" rtl="0">
              <a:lnSpc>
                <a:spcPct val="100000"/>
              </a:lnSpc>
              <a:spcBef>
                <a:spcPts val="0"/>
              </a:spcBef>
              <a:spcAft>
                <a:spcPts val="0"/>
              </a:spcAft>
              <a:buSzPts val="800"/>
              <a:buNone/>
            </a:pPr>
            <a:fld id="{00000000-1234-1234-1234-123412341234}" type="slidenum">
              <a:rPr lang="pl-PL" sz="800">
                <a:solidFill>
                  <a:schemeClr val="dk1"/>
                </a:solidFill>
                <a:latin typeface="Trebuchet MS"/>
                <a:ea typeface="Trebuchet MS"/>
                <a:cs typeface="Trebuchet MS"/>
                <a:sym typeface="Trebuchet MS"/>
              </a:rPr>
              <a:t>24</a:t>
            </a:fld>
            <a:endParaRPr sz="800">
              <a:solidFill>
                <a:schemeClr val="dk1"/>
              </a:solidFill>
              <a:latin typeface="Trebuchet MS"/>
              <a:ea typeface="Trebuchet MS"/>
              <a:cs typeface="Trebuchet MS"/>
              <a:sym typeface="Trebuchet M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63a3d5584a_0_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g63a3d5584a_0_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03" name="Google Shape;503;g63a3d5584a_0_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pl-PL" sz="1200" b="0" i="0" u="none" strike="noStrike" cap="none">
                <a:solidFill>
                  <a:schemeClr val="dk1"/>
                </a:solidFill>
                <a:latin typeface="Calibri"/>
                <a:ea typeface="Calibri"/>
                <a:cs typeface="Calibri"/>
                <a:sym typeface="Calibri"/>
              </a:rPr>
              <a:t>25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63a3d5584a_0_1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g63a3d5584a_0_1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pl-PL"/>
              <a:t>*Taken from:  http://www.healthypeople.gov/2020/data-search/Search-the-Data?&amp;f[0]=field_topic_area%3A3494</a:t>
            </a:r>
            <a:endParaRPr/>
          </a:p>
        </p:txBody>
      </p:sp>
      <p:sp>
        <p:nvSpPr>
          <p:cNvPr id="511" name="Google Shape;511;g63a3d5584a_0_1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pl-PL" sz="1200" b="0" i="0" u="none" strike="noStrike" cap="none">
                <a:solidFill>
                  <a:schemeClr val="dk1"/>
                </a:solidFill>
                <a:latin typeface="Calibri"/>
                <a:ea typeface="Calibri"/>
                <a:cs typeface="Calibri"/>
                <a:sym typeface="Calibri"/>
              </a:rPr>
              <a:t>26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6495c11c03_0_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g6495c11c03_0_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64ac7b0cc3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g64ac7b0cc3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pl-PL"/>
              <a:t>*Taken from:  http://www.healthypeople.gov/2020/data-search/Search-the-Data?&amp;f[0]=field_topic_area%3A3494</a:t>
            </a:r>
            <a:endParaRPr/>
          </a:p>
        </p:txBody>
      </p:sp>
      <p:sp>
        <p:nvSpPr>
          <p:cNvPr id="527" name="Google Shape;527;g64ac7b0cc3_0_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pl-PL" sz="1200" b="0" i="0" u="none" strike="noStrike" cap="none">
                <a:solidFill>
                  <a:schemeClr val="dk1"/>
                </a:solidFill>
                <a:latin typeface="Calibri"/>
                <a:ea typeface="Calibri"/>
                <a:cs typeface="Calibri"/>
                <a:sym typeface="Calibri"/>
              </a:rPr>
              <a:t>28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64ac7b0cc3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g64ac7b0cc3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pl-PL"/>
              <a:t>*Taken from:  http://www.healthypeople.gov/2020/data-search/Search-the-Data?&amp;f[0]=field_topic_area%3A3494</a:t>
            </a:r>
            <a:endParaRPr/>
          </a:p>
        </p:txBody>
      </p:sp>
      <p:sp>
        <p:nvSpPr>
          <p:cNvPr id="536" name="Google Shape;536;g64ac7b0cc3_0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pl-PL" sz="1200" b="0" i="0" u="none" strike="noStrike" cap="none">
                <a:solidFill>
                  <a:schemeClr val="dk1"/>
                </a:solidFill>
                <a:latin typeface="Calibri"/>
                <a:ea typeface="Calibri"/>
                <a:cs typeface="Calibri"/>
                <a:sym typeface="Calibri"/>
              </a:rPr>
              <a:t>29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64c48862a6_0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g64c48862a6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22" name="Google Shape;322;g64c48862a6_0_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pl-PL"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64ac7b0cc3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g64ac7b0cc3_0_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pl-PL"/>
              <a:t>*Taken from:  http://www.healthypeople.gov/2020/data-search/Search-the-Data?&amp;f[0]=field_topic_area%3A3494</a:t>
            </a:r>
            <a:endParaRPr/>
          </a:p>
        </p:txBody>
      </p:sp>
      <p:sp>
        <p:nvSpPr>
          <p:cNvPr id="547" name="Google Shape;547;g64ac7b0cc3_0_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pl-PL" sz="1200" b="0" i="0" u="none" strike="noStrike" cap="none">
                <a:solidFill>
                  <a:schemeClr val="dk1"/>
                </a:solidFill>
                <a:latin typeface="Calibri"/>
                <a:ea typeface="Calibri"/>
                <a:cs typeface="Calibri"/>
                <a:sym typeface="Calibri"/>
              </a:rPr>
              <a:t>30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63a3d5584a_0_1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g63a3d5584a_0_1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pl-PL"/>
              <a:t>*Taken from:  http://www.healthypeople.gov/2020/data-search/Search-the-Data?&amp;f[0]=field_topic_area%3A3494</a:t>
            </a:r>
            <a:endParaRPr/>
          </a:p>
        </p:txBody>
      </p:sp>
      <p:sp>
        <p:nvSpPr>
          <p:cNvPr id="558" name="Google Shape;558;g63a3d5584a_0_1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pl-PL" sz="1200" b="0" i="0" u="none" strike="noStrike" cap="none">
                <a:solidFill>
                  <a:schemeClr val="dk1"/>
                </a:solidFill>
                <a:latin typeface="Calibri"/>
                <a:ea typeface="Calibri"/>
                <a:cs typeface="Calibri"/>
                <a:sym typeface="Calibri"/>
              </a:rPr>
              <a:t>31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5da05de839_0_3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5da05de839_0_3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g5da05de839_0_3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pl-PL"/>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575" name="Google Shape;575;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6495c11c03_0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g6495c11c03_0_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82" name="Google Shape;582;g6495c11c03_0_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pl-PL" sz="1200" b="0" i="0" u="none" strike="noStrike" cap="none">
                <a:solidFill>
                  <a:schemeClr val="dk1"/>
                </a:solidFill>
                <a:latin typeface="Calibri"/>
                <a:ea typeface="Calibri"/>
                <a:cs typeface="Calibri"/>
                <a:sym typeface="Calibri"/>
              </a:rPr>
              <a:t>34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6495c11c03_0_1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589" name="Google Shape;589;g6495c11c03_0_1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63a3d5584a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6" name="Google Shape;596;g63a3d5584a_0_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97" name="Google Shape;597;g63a3d5584a_0_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pl-PL" sz="1200" b="0" i="0" u="none" strike="noStrike" cap="none">
                <a:solidFill>
                  <a:schemeClr val="dk1"/>
                </a:solidFill>
                <a:latin typeface="Calibri"/>
                <a:ea typeface="Calibri"/>
                <a:cs typeface="Calibri"/>
                <a:sym typeface="Calibri"/>
              </a:rPr>
              <a:t>36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604" name="Google Shape;604;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6495c11c03_0_1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610" name="Google Shape;610;g6495c11c03_0_1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64c48862a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617" name="Google Shape;617;g64c48862a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5da05de839_0_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g5da05de839_0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pl-PL"/>
              <a:t>Move to after contact info</a:t>
            </a:r>
            <a:endParaRPr/>
          </a:p>
        </p:txBody>
      </p:sp>
      <p:sp>
        <p:nvSpPr>
          <p:cNvPr id="623" name="Google Shape;623;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5da05de839_0_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g5da05de839_0_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5da05de839_0_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g5da05de839_0_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5da05de839_0_87:notes"/>
          <p:cNvSpPr>
            <a:spLocks noGrp="1" noRot="1" noChangeAspect="1"/>
          </p:cNvSpPr>
          <p:nvPr>
            <p:ph type="sldImg" idx="2"/>
          </p:nvPr>
        </p:nvSpPr>
        <p:spPr>
          <a:xfrm>
            <a:off x="-460375" y="901700"/>
            <a:ext cx="6013450" cy="45116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
        <p:nvSpPr>
          <p:cNvPr id="353" name="Google Shape;353;g5da05de839_0_87:notes"/>
          <p:cNvSpPr txBox="1">
            <a:spLocks noGrp="1"/>
          </p:cNvSpPr>
          <p:nvPr>
            <p:ph type="body" idx="1"/>
          </p:nvPr>
        </p:nvSpPr>
        <p:spPr>
          <a:xfrm>
            <a:off x="92112" y="7224168"/>
            <a:ext cx="6673800" cy="887400"/>
          </a:xfrm>
          <a:prstGeom prst="rect">
            <a:avLst/>
          </a:prstGeom>
          <a:noFill/>
          <a:ln>
            <a:noFill/>
          </a:ln>
        </p:spPr>
        <p:txBody>
          <a:bodyPr spcFirstLastPara="1" wrap="square" lIns="92475" tIns="46225" rIns="92475" bIns="46225"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chemeClr val="dk1"/>
              </a:solidFill>
              <a:latin typeface="Trebuchet MS"/>
              <a:ea typeface="Trebuchet MS"/>
              <a:cs typeface="Trebuchet MS"/>
              <a:sym typeface="Trebuchet MS"/>
            </a:endParaRPr>
          </a:p>
        </p:txBody>
      </p:sp>
      <p:sp>
        <p:nvSpPr>
          <p:cNvPr id="354" name="Google Shape;354;g5da05de839_0_87:notes"/>
          <p:cNvSpPr txBox="1">
            <a:spLocks noGrp="1"/>
          </p:cNvSpPr>
          <p:nvPr>
            <p:ph type="sldNum" idx="12"/>
          </p:nvPr>
        </p:nvSpPr>
        <p:spPr>
          <a:xfrm>
            <a:off x="3884616" y="8685216"/>
            <a:ext cx="2881200" cy="458700"/>
          </a:xfrm>
          <a:prstGeom prst="rect">
            <a:avLst/>
          </a:prstGeom>
          <a:noFill/>
          <a:ln>
            <a:noFill/>
          </a:ln>
        </p:spPr>
        <p:txBody>
          <a:bodyPr spcFirstLastPara="1" wrap="square" lIns="92475" tIns="46225" rIns="92475" bIns="46225" anchor="b" anchorCtr="0">
            <a:noAutofit/>
          </a:bodyPr>
          <a:lstStyle/>
          <a:p>
            <a:pPr marL="0" marR="0" lvl="0" indent="0" algn="r" rtl="0">
              <a:lnSpc>
                <a:spcPct val="100000"/>
              </a:lnSpc>
              <a:spcBef>
                <a:spcPts val="0"/>
              </a:spcBef>
              <a:spcAft>
                <a:spcPts val="0"/>
              </a:spcAft>
              <a:buSzPts val="800"/>
              <a:buNone/>
            </a:pPr>
            <a:fld id="{00000000-1234-1234-1234-123412341234}" type="slidenum">
              <a:rPr lang="pl-PL" sz="800" b="0" i="0" u="none" strike="noStrike" cap="none">
                <a:solidFill>
                  <a:schemeClr val="dk1"/>
                </a:solidFill>
                <a:latin typeface="Trebuchet MS"/>
                <a:ea typeface="Trebuchet MS"/>
                <a:cs typeface="Trebuchet MS"/>
                <a:sym typeface="Trebuchet MS"/>
              </a:rPr>
              <a:t>7</a:t>
            </a:fld>
            <a:endParaRPr sz="800" b="0" i="0" u="none" strike="noStrike" cap="none">
              <a:solidFill>
                <a:schemeClr val="dk1"/>
              </a:solidFill>
              <a:latin typeface="Trebuchet MS"/>
              <a:ea typeface="Trebuchet MS"/>
              <a:cs typeface="Trebuchet MS"/>
              <a:sym typeface="Trebuchet M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5da05de839_0_94:notes"/>
          <p:cNvSpPr>
            <a:spLocks noGrp="1" noRot="1" noChangeAspect="1"/>
          </p:cNvSpPr>
          <p:nvPr>
            <p:ph type="sldImg" idx="2"/>
          </p:nvPr>
        </p:nvSpPr>
        <p:spPr>
          <a:xfrm>
            <a:off x="-460375" y="901700"/>
            <a:ext cx="6013450" cy="45116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
        <p:nvSpPr>
          <p:cNvPr id="361" name="Google Shape;361;g5da05de839_0_94:notes"/>
          <p:cNvSpPr txBox="1">
            <a:spLocks noGrp="1"/>
          </p:cNvSpPr>
          <p:nvPr>
            <p:ph type="body" idx="1"/>
          </p:nvPr>
        </p:nvSpPr>
        <p:spPr>
          <a:xfrm>
            <a:off x="92112" y="7224168"/>
            <a:ext cx="6673800" cy="887400"/>
          </a:xfrm>
          <a:prstGeom prst="rect">
            <a:avLst/>
          </a:prstGeom>
          <a:noFill/>
          <a:ln>
            <a:noFill/>
          </a:ln>
        </p:spPr>
        <p:txBody>
          <a:bodyPr spcFirstLastPara="1" wrap="square" lIns="92475" tIns="46225" rIns="92475" bIns="46225" anchor="t" anchorCtr="0">
            <a:noAutofit/>
          </a:bodyPr>
          <a:lstStyle/>
          <a:p>
            <a:pPr marL="0" marR="0" lvl="0" indent="0" algn="l" rtl="0">
              <a:lnSpc>
                <a:spcPct val="100000"/>
              </a:lnSpc>
              <a:spcBef>
                <a:spcPts val="0"/>
              </a:spcBef>
              <a:spcAft>
                <a:spcPts val="0"/>
              </a:spcAft>
              <a:buClr>
                <a:schemeClr val="dk1"/>
              </a:buClr>
              <a:buSzPts val="1200"/>
              <a:buFont typeface="Arial"/>
              <a:buChar char="​"/>
            </a:pPr>
            <a:endParaRPr sz="1200" b="0" i="0" u="none" strike="noStrike" cap="none">
              <a:solidFill>
                <a:schemeClr val="dk1"/>
              </a:solidFill>
              <a:latin typeface="Trebuchet MS"/>
              <a:ea typeface="Trebuchet MS"/>
              <a:cs typeface="Trebuchet MS"/>
              <a:sym typeface="Trebuchet MS"/>
            </a:endParaRPr>
          </a:p>
        </p:txBody>
      </p:sp>
      <p:sp>
        <p:nvSpPr>
          <p:cNvPr id="362" name="Google Shape;362;g5da05de839_0_94:notes"/>
          <p:cNvSpPr txBox="1">
            <a:spLocks noGrp="1"/>
          </p:cNvSpPr>
          <p:nvPr>
            <p:ph type="sldNum" idx="12"/>
          </p:nvPr>
        </p:nvSpPr>
        <p:spPr>
          <a:xfrm>
            <a:off x="3884616" y="8685216"/>
            <a:ext cx="2881200" cy="458700"/>
          </a:xfrm>
          <a:prstGeom prst="rect">
            <a:avLst/>
          </a:prstGeom>
          <a:noFill/>
          <a:ln>
            <a:noFill/>
          </a:ln>
        </p:spPr>
        <p:txBody>
          <a:bodyPr spcFirstLastPara="1" wrap="square" lIns="92475" tIns="46225" rIns="92475" bIns="46225" anchor="b" anchorCtr="0">
            <a:noAutofit/>
          </a:bodyPr>
          <a:lstStyle/>
          <a:p>
            <a:pPr marL="0" marR="0" lvl="0" indent="0" algn="r" rtl="0">
              <a:lnSpc>
                <a:spcPct val="100000"/>
              </a:lnSpc>
              <a:spcBef>
                <a:spcPts val="0"/>
              </a:spcBef>
              <a:spcAft>
                <a:spcPts val="0"/>
              </a:spcAft>
              <a:buSzPts val="800"/>
              <a:buNone/>
            </a:pPr>
            <a:fld id="{00000000-1234-1234-1234-123412341234}" type="slidenum">
              <a:rPr lang="pl-PL" sz="800" b="0" i="0" u="none" strike="noStrike" cap="none">
                <a:solidFill>
                  <a:schemeClr val="dk1"/>
                </a:solidFill>
                <a:latin typeface="Trebuchet MS"/>
                <a:ea typeface="Trebuchet MS"/>
                <a:cs typeface="Trebuchet MS"/>
                <a:sym typeface="Trebuchet MS"/>
              </a:rPr>
              <a:t>8</a:t>
            </a:fld>
            <a:endParaRPr sz="800" b="0" i="0" u="none" strike="noStrike" cap="none">
              <a:solidFill>
                <a:schemeClr val="dk1"/>
              </a:solidFill>
              <a:latin typeface="Trebuchet MS"/>
              <a:ea typeface="Trebuchet MS"/>
              <a:cs typeface="Trebuchet MS"/>
              <a:sym typeface="Trebuchet M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5da05de839_0_101:notes"/>
          <p:cNvSpPr>
            <a:spLocks noGrp="1" noRot="1" noChangeAspect="1"/>
          </p:cNvSpPr>
          <p:nvPr>
            <p:ph type="sldImg" idx="2"/>
          </p:nvPr>
        </p:nvSpPr>
        <p:spPr>
          <a:xfrm>
            <a:off x="-460375" y="901700"/>
            <a:ext cx="6013450" cy="45116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
        <p:nvSpPr>
          <p:cNvPr id="369" name="Google Shape;369;g5da05de839_0_101:notes"/>
          <p:cNvSpPr txBox="1">
            <a:spLocks noGrp="1"/>
          </p:cNvSpPr>
          <p:nvPr>
            <p:ph type="body" idx="1"/>
          </p:nvPr>
        </p:nvSpPr>
        <p:spPr>
          <a:xfrm>
            <a:off x="92112" y="7224168"/>
            <a:ext cx="6673800" cy="887400"/>
          </a:xfrm>
          <a:prstGeom prst="rect">
            <a:avLst/>
          </a:prstGeom>
          <a:noFill/>
          <a:ln>
            <a:noFill/>
          </a:ln>
        </p:spPr>
        <p:txBody>
          <a:bodyPr spcFirstLastPara="1" wrap="square" lIns="92475" tIns="46225" rIns="92475" bIns="46225" anchor="t" anchorCtr="0">
            <a:noAutofit/>
          </a:bodyPr>
          <a:lstStyle/>
          <a:p>
            <a:pPr marL="0" marR="0" lvl="0" indent="0" algn="l" rtl="0">
              <a:lnSpc>
                <a:spcPct val="100000"/>
              </a:lnSpc>
              <a:spcBef>
                <a:spcPts val="0"/>
              </a:spcBef>
              <a:spcAft>
                <a:spcPts val="0"/>
              </a:spcAft>
              <a:buClr>
                <a:schemeClr val="dk1"/>
              </a:buClr>
              <a:buSzPts val="1200"/>
              <a:buFont typeface="Arial"/>
              <a:buChar char="​"/>
            </a:pPr>
            <a:endParaRPr sz="1200" b="0" i="0" u="none" strike="noStrike" cap="none">
              <a:solidFill>
                <a:schemeClr val="dk1"/>
              </a:solidFill>
              <a:latin typeface="Trebuchet MS"/>
              <a:ea typeface="Trebuchet MS"/>
              <a:cs typeface="Trebuchet MS"/>
              <a:sym typeface="Trebuchet MS"/>
            </a:endParaRPr>
          </a:p>
        </p:txBody>
      </p:sp>
      <p:sp>
        <p:nvSpPr>
          <p:cNvPr id="370" name="Google Shape;370;g5da05de839_0_101:notes"/>
          <p:cNvSpPr txBox="1">
            <a:spLocks noGrp="1"/>
          </p:cNvSpPr>
          <p:nvPr>
            <p:ph type="sldNum" idx="12"/>
          </p:nvPr>
        </p:nvSpPr>
        <p:spPr>
          <a:xfrm>
            <a:off x="3884616" y="8685216"/>
            <a:ext cx="2881200" cy="458700"/>
          </a:xfrm>
          <a:prstGeom prst="rect">
            <a:avLst/>
          </a:prstGeom>
          <a:noFill/>
          <a:ln>
            <a:noFill/>
          </a:ln>
        </p:spPr>
        <p:txBody>
          <a:bodyPr spcFirstLastPara="1" wrap="square" lIns="92475" tIns="46225" rIns="92475" bIns="46225" anchor="b" anchorCtr="0">
            <a:noAutofit/>
          </a:bodyPr>
          <a:lstStyle/>
          <a:p>
            <a:pPr marL="0" marR="0" lvl="0" indent="0" algn="r" rtl="0">
              <a:lnSpc>
                <a:spcPct val="100000"/>
              </a:lnSpc>
              <a:spcBef>
                <a:spcPts val="0"/>
              </a:spcBef>
              <a:spcAft>
                <a:spcPts val="0"/>
              </a:spcAft>
              <a:buSzPts val="800"/>
              <a:buNone/>
            </a:pPr>
            <a:fld id="{00000000-1234-1234-1234-123412341234}" type="slidenum">
              <a:rPr lang="pl-PL" sz="800" b="0" i="0" u="none" strike="noStrike" cap="none">
                <a:solidFill>
                  <a:schemeClr val="dk1"/>
                </a:solidFill>
                <a:latin typeface="Trebuchet MS"/>
                <a:ea typeface="Trebuchet MS"/>
                <a:cs typeface="Trebuchet MS"/>
                <a:sym typeface="Trebuchet MS"/>
              </a:rPr>
              <a:t>9</a:t>
            </a:fld>
            <a:endParaRPr sz="800" b="0" i="0" u="none" strike="noStrike" cap="none">
              <a:solidFill>
                <a:schemeClr val="dk1"/>
              </a:solidFill>
              <a:latin typeface="Trebuchet MS"/>
              <a:ea typeface="Trebuchet MS"/>
              <a:cs typeface="Trebuchet MS"/>
              <a:sym typeface="Trebuchet M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gi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a:alphaModFix amt="39000"/>
          </a:blip>
          <a:srcRect l="6142" t="5286" r="3261" b="9178"/>
          <a:stretch/>
        </p:blipFill>
        <p:spPr>
          <a:xfrm>
            <a:off x="0" y="-48634"/>
            <a:ext cx="9144182" cy="6906634"/>
          </a:xfrm>
          <a:prstGeom prst="rect">
            <a:avLst/>
          </a:prstGeom>
          <a:noFill/>
          <a:ln>
            <a:noFill/>
          </a:ln>
        </p:spPr>
      </p:pic>
      <p:sp>
        <p:nvSpPr>
          <p:cNvPr id="11" name="Google Shape;11;p2"/>
          <p:cNvSpPr txBox="1">
            <a:spLocks noGrp="1"/>
          </p:cNvSpPr>
          <p:nvPr>
            <p:ph type="ctrTitle"/>
          </p:nvPr>
        </p:nvSpPr>
        <p:spPr>
          <a:xfrm>
            <a:off x="803526" y="891167"/>
            <a:ext cx="7800300" cy="27861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235500" y="3677233"/>
            <a:ext cx="8520600" cy="1056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13" name="Google Shape;13;p2"/>
          <p:cNvPicPr preferRelativeResize="0"/>
          <p:nvPr/>
        </p:nvPicPr>
        <p:blipFill rotWithShape="1">
          <a:blip r:embed="rId3">
            <a:alphaModFix/>
          </a:blip>
          <a:srcRect/>
          <a:stretch/>
        </p:blipFill>
        <p:spPr>
          <a:xfrm>
            <a:off x="7582725" y="8304067"/>
            <a:ext cx="1408875" cy="4897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
        <p:cNvGrpSpPr/>
        <p:nvPr/>
      </p:nvGrpSpPr>
      <p:grpSpPr>
        <a:xfrm>
          <a:off x="0" y="0"/>
          <a:ext cx="0" cy="0"/>
          <a:chOff x="0" y="0"/>
          <a:chExt cx="0" cy="0"/>
        </a:xfrm>
      </p:grpSpPr>
      <p:sp>
        <p:nvSpPr>
          <p:cNvPr id="45" name="Google Shape;45;p11"/>
          <p:cNvSpPr txBox="1">
            <a:spLocks noGrp="1"/>
          </p:cNvSpPr>
          <p:nvPr>
            <p:ph type="body" idx="1"/>
          </p:nvPr>
        </p:nvSpPr>
        <p:spPr>
          <a:xfrm>
            <a:off x="22200" y="-136433"/>
            <a:ext cx="8800200" cy="13644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4400"/>
              <a:buNone/>
              <a:defRPr sz="4400"/>
            </a:lvl1pPr>
          </a:lstStyle>
          <a:p>
            <a:endParaRPr/>
          </a:p>
        </p:txBody>
      </p:sp>
      <p:pic>
        <p:nvPicPr>
          <p:cNvPr id="46" name="Google Shape;46;p11"/>
          <p:cNvPicPr preferRelativeResize="0"/>
          <p:nvPr/>
        </p:nvPicPr>
        <p:blipFill rotWithShape="1">
          <a:blip r:embed="rId2">
            <a:alphaModFix/>
          </a:blip>
          <a:srcRect l="15203" t="53637"/>
          <a:stretch/>
        </p:blipFill>
        <p:spPr>
          <a:xfrm>
            <a:off x="527750" y="5151692"/>
            <a:ext cx="3394224" cy="1706307"/>
          </a:xfrm>
          <a:prstGeom prst="rect">
            <a:avLst/>
          </a:prstGeom>
          <a:noFill/>
          <a:ln>
            <a:noFill/>
          </a:ln>
        </p:spPr>
      </p:pic>
      <p:pic>
        <p:nvPicPr>
          <p:cNvPr id="47" name="Google Shape;47;p11"/>
          <p:cNvPicPr preferRelativeResize="0"/>
          <p:nvPr/>
        </p:nvPicPr>
        <p:blipFill rotWithShape="1">
          <a:blip r:embed="rId2">
            <a:alphaModFix/>
          </a:blip>
          <a:srcRect l="15203" t="53637"/>
          <a:stretch/>
        </p:blipFill>
        <p:spPr>
          <a:xfrm>
            <a:off x="3991956" y="5151700"/>
            <a:ext cx="3394219" cy="17063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2"/>
          <p:cNvSpPr txBox="1">
            <a:spLocks noGrp="1"/>
          </p:cNvSpPr>
          <p:nvPr>
            <p:ph type="title" hasCustomPrompt="1"/>
          </p:nvPr>
        </p:nvSpPr>
        <p:spPr>
          <a:xfrm>
            <a:off x="311700" y="1170033"/>
            <a:ext cx="8520600" cy="26181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0" name="Google Shape;50;p12"/>
          <p:cNvSpPr txBox="1">
            <a:spLocks noGrp="1"/>
          </p:cNvSpPr>
          <p:nvPr>
            <p:ph type="body" idx="1"/>
          </p:nvPr>
        </p:nvSpPr>
        <p:spPr>
          <a:xfrm>
            <a:off x="159300" y="4101367"/>
            <a:ext cx="8520600" cy="1734300"/>
          </a:xfrm>
          <a:prstGeom prst="rect">
            <a:avLst/>
          </a:prstGeom>
        </p:spPr>
        <p:txBody>
          <a:bodyPr spcFirstLastPara="1" wrap="square" lIns="91425" tIns="91425" rIns="91425" bIns="91425" anchor="t" anchorCtr="0">
            <a:noAutofit/>
          </a:bodyPr>
          <a:lstStyle>
            <a:lvl1pPr marL="457200" lvl="0" indent="-381000" algn="ctr">
              <a:spcBef>
                <a:spcPts val="0"/>
              </a:spcBef>
              <a:spcAft>
                <a:spcPts val="0"/>
              </a:spcAft>
              <a:buSzPts val="2400"/>
              <a:buChar char="●"/>
              <a:defRPr/>
            </a:lvl1pPr>
            <a:lvl2pPr marL="914400" lvl="1" indent="-342900" algn="ctr">
              <a:spcBef>
                <a:spcPts val="1600"/>
              </a:spcBef>
              <a:spcAft>
                <a:spcPts val="0"/>
              </a:spcAft>
              <a:buSzPts val="18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2"/>
        <p:cNvGrpSpPr/>
        <p:nvPr/>
      </p:nvGrpSpPr>
      <p:grpSpPr>
        <a:xfrm>
          <a:off x="0" y="0"/>
          <a:ext cx="0" cy="0"/>
          <a:chOff x="0" y="0"/>
          <a:chExt cx="0" cy="0"/>
        </a:xfrm>
      </p:grpSpPr>
      <p:sp>
        <p:nvSpPr>
          <p:cNvPr id="53" name="Google Shape;53;p14"/>
          <p:cNvSpPr/>
          <p:nvPr/>
        </p:nvSpPr>
        <p:spPr>
          <a:xfrm>
            <a:off x="8210550" y="282574"/>
            <a:ext cx="6420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54" name="Google Shape;54;p14"/>
          <p:cNvSpPr txBox="1">
            <a:spLocks noGrp="1"/>
          </p:cNvSpPr>
          <p:nvPr>
            <p:ph type="title"/>
          </p:nvPr>
        </p:nvSpPr>
        <p:spPr>
          <a:xfrm>
            <a:off x="498474" y="484094"/>
            <a:ext cx="7556400" cy="1116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1"/>
              </a:buClr>
              <a:buSzPts val="1400"/>
              <a:buFont typeface="Rockwell"/>
              <a:buNone/>
              <a:defRPr sz="3600" b="0" i="0" u="none" strike="noStrike" cap="none">
                <a:solidFill>
                  <a:schemeClr val="accent1"/>
                </a:solidFill>
                <a:latin typeface="Rockwell"/>
                <a:ea typeface="Rockwell"/>
                <a:cs typeface="Rockwell"/>
                <a:sym typeface="Rockwe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55" name="Google Shape;55;p14"/>
          <p:cNvSpPr txBox="1">
            <a:spLocks noGrp="1"/>
          </p:cNvSpPr>
          <p:nvPr>
            <p:ph type="body" idx="1"/>
          </p:nvPr>
        </p:nvSpPr>
        <p:spPr>
          <a:xfrm>
            <a:off x="498474" y="1981200"/>
            <a:ext cx="7556400" cy="4145100"/>
          </a:xfrm>
          <a:prstGeom prst="rect">
            <a:avLst/>
          </a:prstGeom>
          <a:noFill/>
          <a:ln>
            <a:noFill/>
          </a:ln>
        </p:spPr>
        <p:txBody>
          <a:bodyPr spcFirstLastPara="1" wrap="square" lIns="91425" tIns="91425" rIns="91425" bIns="91425" anchor="t" anchorCtr="0">
            <a:noAutofit/>
          </a:bodyPr>
          <a:lstStyle>
            <a:lvl1pPr marL="457200" marR="0" lvl="0" indent="-323850" algn="l" rtl="0">
              <a:lnSpc>
                <a:spcPct val="100000"/>
              </a:lnSpc>
              <a:spcBef>
                <a:spcPts val="2000"/>
              </a:spcBef>
              <a:spcAft>
                <a:spcPts val="0"/>
              </a:spcAft>
              <a:buClr>
                <a:schemeClr val="accent1"/>
              </a:buClr>
              <a:buSzPts val="1500"/>
              <a:buFont typeface="Noto Sans Symbols"/>
              <a:buChar char="■"/>
              <a:defRPr sz="2000" b="0" i="0" u="none" strike="noStrike" cap="none">
                <a:solidFill>
                  <a:srgbClr val="595959"/>
                </a:solidFill>
                <a:latin typeface="Rockwell"/>
                <a:ea typeface="Rockwell"/>
                <a:cs typeface="Rockwell"/>
                <a:sym typeface="Rockwell"/>
              </a:defRPr>
            </a:lvl1pPr>
            <a:lvl2pPr marL="914400" marR="0" lvl="1" indent="-314325" algn="l" rtl="0">
              <a:lnSpc>
                <a:spcPct val="100000"/>
              </a:lnSpc>
              <a:spcBef>
                <a:spcPts val="600"/>
              </a:spcBef>
              <a:spcAft>
                <a:spcPts val="0"/>
              </a:spcAft>
              <a:buClr>
                <a:srgbClr val="6DB7D7"/>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rtl="0">
              <a:lnSpc>
                <a:spcPct val="100000"/>
              </a:lnSpc>
              <a:spcBef>
                <a:spcPts val="600"/>
              </a:spcBef>
              <a:spcAft>
                <a:spcPts val="0"/>
              </a:spcAft>
              <a:buClr>
                <a:srgbClr val="6DB7D7"/>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rtl="0">
              <a:lnSpc>
                <a:spcPct val="100000"/>
              </a:lnSpc>
              <a:spcBef>
                <a:spcPts val="360"/>
              </a:spcBef>
              <a:spcAft>
                <a:spcPts val="0"/>
              </a:spcAft>
              <a:buClr>
                <a:srgbClr val="6DB7D7"/>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rtl="0">
              <a:lnSpc>
                <a:spcPct val="100000"/>
              </a:lnSpc>
              <a:spcBef>
                <a:spcPts val="360"/>
              </a:spcBef>
              <a:spcAft>
                <a:spcPts val="0"/>
              </a:spcAft>
              <a:buClr>
                <a:srgbClr val="6DB7D7"/>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56" name="Google Shape;56;p14"/>
          <p:cNvSpPr txBox="1">
            <a:spLocks noGrp="1"/>
          </p:cNvSpPr>
          <p:nvPr>
            <p:ph type="dt" idx="10"/>
          </p:nvPr>
        </p:nvSpPr>
        <p:spPr>
          <a:xfrm>
            <a:off x="6795247" y="6423585"/>
            <a:ext cx="2133600" cy="365100"/>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SzPts val="1400"/>
              <a:buNone/>
              <a:defRPr sz="1100">
                <a:solidFill>
                  <a:srgbClr val="595959"/>
                </a:solidFill>
                <a:latin typeface="Rockwell"/>
                <a:ea typeface="Rockwell"/>
                <a:cs typeface="Rockwell"/>
                <a:sym typeface="Rockwell"/>
              </a:defRPr>
            </a:lvl1pPr>
            <a:lvl2pPr marR="0" lvl="1" algn="l" rtl="0">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57" name="Google Shape;57;p14"/>
          <p:cNvSpPr txBox="1">
            <a:spLocks noGrp="1"/>
          </p:cNvSpPr>
          <p:nvPr>
            <p:ph type="ftr" idx="11"/>
          </p:nvPr>
        </p:nvSpPr>
        <p:spPr>
          <a:xfrm>
            <a:off x="201706" y="6423585"/>
            <a:ext cx="6123000" cy="365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SzPts val="1400"/>
              <a:buNone/>
              <a:defRPr sz="1100">
                <a:solidFill>
                  <a:srgbClr val="595959"/>
                </a:solidFill>
                <a:latin typeface="Rockwell"/>
                <a:ea typeface="Rockwell"/>
                <a:cs typeface="Rockwell"/>
                <a:sym typeface="Rockwell"/>
              </a:defRPr>
            </a:lvl1pPr>
            <a:lvl2pPr marR="0" lvl="1" algn="l" rtl="0">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58" name="Google Shape;58;p14"/>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pl-PL"/>
              <a:t>‹#›</a:t>
            </a:fld>
            <a:endParaRPr/>
          </a:p>
        </p:txBody>
      </p:sp>
      <p:sp>
        <p:nvSpPr>
          <p:cNvPr id="59" name="Google Shape;59;p14"/>
          <p:cNvSpPr txBox="1"/>
          <p:nvPr/>
        </p:nvSpPr>
        <p:spPr>
          <a:xfrm>
            <a:off x="223185" y="228600"/>
            <a:ext cx="261000" cy="55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pl-PL" sz="3600" b="1" i="0" u="none" strike="noStrike" cap="none">
                <a:solidFill>
                  <a:srgbClr val="6DB7D7"/>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60" name="Google Shape;60;p14"/>
          <p:cNvSpPr/>
          <p:nvPr/>
        </p:nvSpPr>
        <p:spPr>
          <a:xfrm>
            <a:off x="8068235" y="282574"/>
            <a:ext cx="91500" cy="1600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61"/>
        <p:cNvGrpSpPr/>
        <p:nvPr/>
      </p:nvGrpSpPr>
      <p:grpSpPr>
        <a:xfrm>
          <a:off x="0" y="0"/>
          <a:ext cx="0" cy="0"/>
          <a:chOff x="0" y="0"/>
          <a:chExt cx="0" cy="0"/>
        </a:xfrm>
      </p:grpSpPr>
      <p:sp>
        <p:nvSpPr>
          <p:cNvPr id="62" name="Google Shape;62;p15"/>
          <p:cNvSpPr txBox="1">
            <a:spLocks noGrp="1"/>
          </p:cNvSpPr>
          <p:nvPr>
            <p:ph type="title"/>
          </p:nvPr>
        </p:nvSpPr>
        <p:spPr>
          <a:xfrm>
            <a:off x="2171700" y="764373"/>
            <a:ext cx="6378000" cy="1293000"/>
          </a:xfrm>
          <a:prstGeom prst="rect">
            <a:avLst/>
          </a:prstGeom>
          <a:noFill/>
          <a:ln>
            <a:noFill/>
          </a:ln>
        </p:spPr>
        <p:txBody>
          <a:bodyPr spcFirstLastPara="1" wrap="square" lIns="91425" tIns="91425" rIns="91425" bIns="91425" anchor="ctr" anchorCtr="0">
            <a:noAutofit/>
          </a:bodyPr>
          <a:lstStyle>
            <a:lvl1pPr marR="0" lvl="0" algn="r" rtl="0">
              <a:lnSpc>
                <a:spcPct val="90000"/>
              </a:lnSpc>
              <a:spcBef>
                <a:spcPts val="0"/>
              </a:spcBef>
              <a:spcAft>
                <a:spcPts val="0"/>
              </a:spcAft>
              <a:buClr>
                <a:schemeClr val="dk1"/>
              </a:buClr>
              <a:buSzPts val="4000"/>
              <a:buFont typeface="Source Sans Pro"/>
              <a:buNone/>
              <a:defRPr sz="4000" b="0" i="0" u="none" strike="noStrike" cap="none">
                <a:solidFill>
                  <a:schemeClr val="dk1"/>
                </a:solidFill>
                <a:latin typeface="Source Sans Pro"/>
                <a:ea typeface="Source Sans Pro"/>
                <a:cs typeface="Source Sans Pro"/>
                <a:sym typeface="Source Sans Pro"/>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63" name="Google Shape;63;p15"/>
          <p:cNvSpPr txBox="1">
            <a:spLocks noGrp="1"/>
          </p:cNvSpPr>
          <p:nvPr>
            <p:ph type="body" idx="1"/>
          </p:nvPr>
        </p:nvSpPr>
        <p:spPr>
          <a:xfrm>
            <a:off x="594360" y="2194560"/>
            <a:ext cx="7955400" cy="40692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90000"/>
              </a:lnSpc>
              <a:spcBef>
                <a:spcPts val="1000"/>
              </a:spcBef>
              <a:spcAft>
                <a:spcPts val="0"/>
              </a:spcAft>
              <a:buClr>
                <a:schemeClr val="dk1"/>
              </a:buClr>
              <a:buSzPts val="2200"/>
              <a:buFont typeface="Arial"/>
              <a:buChar char="•"/>
              <a:defRPr sz="2200" b="0" i="0" u="none" strike="noStrike" cap="none">
                <a:solidFill>
                  <a:schemeClr val="dk1"/>
                </a:solidFill>
                <a:latin typeface="Source Sans Pro"/>
                <a:ea typeface="Source Sans Pro"/>
                <a:cs typeface="Source Sans Pro"/>
                <a:sym typeface="Source Sans Pro"/>
              </a:defRPr>
            </a:lvl1pPr>
            <a:lvl2pPr marL="914400" marR="0" lvl="1" indent="-355600" algn="l" rtl="0">
              <a:lnSpc>
                <a:spcPct val="90000"/>
              </a:lnSpc>
              <a:spcBef>
                <a:spcPts val="16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2pPr>
            <a:lvl3pPr marL="1371600" marR="0" lvl="2"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3pPr>
            <a:lvl4pPr marL="1828800" marR="0" lvl="3"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4pPr>
            <a:lvl5pPr marL="2286000" marR="0" lvl="4"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5pPr>
            <a:lvl6pPr marL="2743200" marR="0" lvl="5"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6pPr>
            <a:lvl7pPr marL="3200400" marR="0" lvl="6"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7pPr>
            <a:lvl8pPr marL="3657600" marR="0" lvl="7"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8pPr>
            <a:lvl9pPr marL="4114800" marR="0" lvl="8" indent="-330200" algn="l" rtl="0">
              <a:lnSpc>
                <a:spcPct val="90000"/>
              </a:lnSpc>
              <a:spcBef>
                <a:spcPts val="1600"/>
              </a:spcBef>
              <a:spcAft>
                <a:spcPts val="160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64" name="Google Shape;64;p15"/>
          <p:cNvSpPr txBox="1">
            <a:spLocks noGrp="1"/>
          </p:cNvSpPr>
          <p:nvPr>
            <p:ph type="dt" idx="10"/>
          </p:nvPr>
        </p:nvSpPr>
        <p:spPr>
          <a:xfrm>
            <a:off x="6412230" y="6356351"/>
            <a:ext cx="2137500" cy="365100"/>
          </a:xfrm>
          <a:prstGeom prst="rect">
            <a:avLst/>
          </a:prstGeom>
          <a:noFill/>
          <a:ln>
            <a:noFill/>
          </a:ln>
        </p:spPr>
        <p:txBody>
          <a:bodyPr spcFirstLastPara="1" wrap="square" lIns="91425" tIns="91425" rIns="91425" bIns="91425" anchor="ctr" anchorCtr="0">
            <a:noAutofit/>
          </a:bodyPr>
          <a:lstStyle>
            <a:lvl1pPr marR="0" lvl="0" algn="r" rtl="0">
              <a:spcBef>
                <a:spcPts val="0"/>
              </a:spcBef>
              <a:spcAft>
                <a:spcPts val="0"/>
              </a:spcAft>
              <a:buSzPts val="1400"/>
              <a:buNone/>
              <a:defRPr sz="1050" b="0" i="0" u="none" strike="noStrike" cap="none">
                <a:solidFill>
                  <a:srgbClr val="888888"/>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65" name="Google Shape;65;p15"/>
          <p:cNvSpPr txBox="1">
            <a:spLocks noGrp="1"/>
          </p:cNvSpPr>
          <p:nvPr>
            <p:ph type="ftr" idx="11"/>
          </p:nvPr>
        </p:nvSpPr>
        <p:spPr>
          <a:xfrm>
            <a:off x="594360" y="6355846"/>
            <a:ext cx="5680800" cy="3651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050" b="0" i="0" u="none" strike="noStrike" cap="none">
                <a:solidFill>
                  <a:srgbClr val="888888"/>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2171700" y="762000"/>
            <a:ext cx="6378000" cy="1295400"/>
          </a:xfrm>
          <a:prstGeom prst="rect">
            <a:avLst/>
          </a:prstGeom>
          <a:noFill/>
          <a:ln>
            <a:noFill/>
          </a:ln>
        </p:spPr>
        <p:txBody>
          <a:bodyPr spcFirstLastPara="1" wrap="square" lIns="91425" tIns="91425" rIns="91425" bIns="91425" anchor="ctr" anchorCtr="0">
            <a:noAutofit/>
          </a:bodyPr>
          <a:lstStyle>
            <a:lvl1pPr marR="0" lvl="0" algn="r" rtl="0">
              <a:lnSpc>
                <a:spcPct val="90000"/>
              </a:lnSpc>
              <a:spcBef>
                <a:spcPts val="0"/>
              </a:spcBef>
              <a:spcAft>
                <a:spcPts val="0"/>
              </a:spcAft>
              <a:buClr>
                <a:schemeClr val="dk1"/>
              </a:buClr>
              <a:buSzPts val="4000"/>
              <a:buFont typeface="Source Sans Pro"/>
              <a:buNone/>
              <a:defRPr sz="4000" b="0" i="0" u="none" strike="noStrike" cap="none">
                <a:solidFill>
                  <a:schemeClr val="dk1"/>
                </a:solidFill>
                <a:latin typeface="Source Sans Pro"/>
                <a:ea typeface="Source Sans Pro"/>
                <a:cs typeface="Source Sans Pro"/>
                <a:sym typeface="Source Sans Pro"/>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68" name="Google Shape;68;p16"/>
          <p:cNvSpPr txBox="1">
            <a:spLocks noGrp="1"/>
          </p:cNvSpPr>
          <p:nvPr>
            <p:ph type="body" idx="1"/>
          </p:nvPr>
        </p:nvSpPr>
        <p:spPr>
          <a:xfrm>
            <a:off x="821279" y="2183802"/>
            <a:ext cx="3683700" cy="8238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Source Sans Pro"/>
                <a:ea typeface="Source Sans Pro"/>
                <a:cs typeface="Source Sans Pro"/>
                <a:sym typeface="Source Sans Pro"/>
              </a:defRPr>
            </a:lvl1pPr>
            <a:lvl2pPr marL="914400" marR="0" lvl="1" indent="-228600" algn="l" rtl="0">
              <a:lnSpc>
                <a:spcPct val="90000"/>
              </a:lnSpc>
              <a:spcBef>
                <a:spcPts val="1600"/>
              </a:spcBef>
              <a:spcAft>
                <a:spcPts val="0"/>
              </a:spcAft>
              <a:buClr>
                <a:schemeClr val="dk1"/>
              </a:buClr>
              <a:buSzPts val="2000"/>
              <a:buFont typeface="Arial"/>
              <a:buNone/>
              <a:defRPr sz="2000" b="1" i="0" u="none" strike="noStrike" cap="none">
                <a:solidFill>
                  <a:schemeClr val="dk1"/>
                </a:solidFill>
                <a:latin typeface="Source Sans Pro"/>
                <a:ea typeface="Source Sans Pro"/>
                <a:cs typeface="Source Sans Pro"/>
                <a:sym typeface="Source Sans Pro"/>
              </a:defRPr>
            </a:lvl2pPr>
            <a:lvl3pPr marL="1371600" marR="0" lvl="2" indent="-228600" algn="l" rtl="0">
              <a:lnSpc>
                <a:spcPct val="90000"/>
              </a:lnSpc>
              <a:spcBef>
                <a:spcPts val="1600"/>
              </a:spcBef>
              <a:spcAft>
                <a:spcPts val="0"/>
              </a:spcAft>
              <a:buClr>
                <a:schemeClr val="dk1"/>
              </a:buClr>
              <a:buSzPts val="1800"/>
              <a:buFont typeface="Arial"/>
              <a:buNone/>
              <a:defRPr sz="1800" b="1" i="0" u="none" strike="noStrike" cap="none">
                <a:solidFill>
                  <a:schemeClr val="dk1"/>
                </a:solidFill>
                <a:latin typeface="Source Sans Pro"/>
                <a:ea typeface="Source Sans Pro"/>
                <a:cs typeface="Source Sans Pro"/>
                <a:sym typeface="Source Sans Pro"/>
              </a:defRPr>
            </a:lvl3pPr>
            <a:lvl4pPr marL="1828800" marR="0" lvl="3" indent="-228600" algn="l" rtl="0">
              <a:lnSpc>
                <a:spcPct val="90000"/>
              </a:lnSpc>
              <a:spcBef>
                <a:spcPts val="16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4pPr>
            <a:lvl5pPr marL="2286000" marR="0" lvl="4" indent="-228600" algn="l" rtl="0">
              <a:lnSpc>
                <a:spcPct val="90000"/>
              </a:lnSpc>
              <a:spcBef>
                <a:spcPts val="16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5pPr>
            <a:lvl6pPr marL="2743200" marR="0" lvl="5" indent="-228600" algn="l" rtl="0">
              <a:lnSpc>
                <a:spcPct val="90000"/>
              </a:lnSpc>
              <a:spcBef>
                <a:spcPts val="16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6pPr>
            <a:lvl7pPr marL="3200400" marR="0" lvl="6" indent="-228600" algn="l" rtl="0">
              <a:lnSpc>
                <a:spcPct val="90000"/>
              </a:lnSpc>
              <a:spcBef>
                <a:spcPts val="16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7pPr>
            <a:lvl8pPr marL="3657600" marR="0" lvl="7" indent="-228600" algn="l" rtl="0">
              <a:lnSpc>
                <a:spcPct val="90000"/>
              </a:lnSpc>
              <a:spcBef>
                <a:spcPts val="16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8pPr>
            <a:lvl9pPr marL="4114800" marR="0" lvl="8" indent="-228600" algn="l" rtl="0">
              <a:lnSpc>
                <a:spcPct val="90000"/>
              </a:lnSpc>
              <a:spcBef>
                <a:spcPts val="1600"/>
              </a:spcBef>
              <a:spcAft>
                <a:spcPts val="160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9pPr>
          </a:lstStyle>
          <a:p>
            <a:endParaRPr/>
          </a:p>
        </p:txBody>
      </p:sp>
      <p:sp>
        <p:nvSpPr>
          <p:cNvPr id="69" name="Google Shape;69;p16"/>
          <p:cNvSpPr txBox="1">
            <a:spLocks noGrp="1"/>
          </p:cNvSpPr>
          <p:nvPr>
            <p:ph type="body" idx="2"/>
          </p:nvPr>
        </p:nvSpPr>
        <p:spPr>
          <a:xfrm>
            <a:off x="594359" y="3132667"/>
            <a:ext cx="3910500" cy="3131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90000"/>
              </a:lnSpc>
              <a:spcBef>
                <a:spcPts val="1000"/>
              </a:spcBef>
              <a:spcAft>
                <a:spcPts val="0"/>
              </a:spcAft>
              <a:buClr>
                <a:schemeClr val="dk1"/>
              </a:buClr>
              <a:buSzPts val="2200"/>
              <a:buFont typeface="Arial"/>
              <a:buChar char="•"/>
              <a:defRPr sz="2200" b="0" i="0" u="none" strike="noStrike" cap="none">
                <a:solidFill>
                  <a:schemeClr val="dk1"/>
                </a:solidFill>
                <a:latin typeface="Source Sans Pro"/>
                <a:ea typeface="Source Sans Pro"/>
                <a:cs typeface="Source Sans Pro"/>
                <a:sym typeface="Source Sans Pro"/>
              </a:defRPr>
            </a:lvl1pPr>
            <a:lvl2pPr marL="914400" marR="0" lvl="1" indent="-355600" algn="l" rtl="0">
              <a:lnSpc>
                <a:spcPct val="90000"/>
              </a:lnSpc>
              <a:spcBef>
                <a:spcPts val="16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2pPr>
            <a:lvl3pPr marL="1371600" marR="0" lvl="2"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3pPr>
            <a:lvl4pPr marL="1828800" marR="0" lvl="3"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4pPr>
            <a:lvl5pPr marL="2286000" marR="0" lvl="4"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5pPr>
            <a:lvl6pPr marL="2743200" marR="0" lvl="5"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6pPr>
            <a:lvl7pPr marL="3200400" marR="0" lvl="6"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7pPr>
            <a:lvl8pPr marL="3657600" marR="0" lvl="7"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8pPr>
            <a:lvl9pPr marL="4114800" marR="0" lvl="8" indent="-330200" algn="l" rtl="0">
              <a:lnSpc>
                <a:spcPct val="90000"/>
              </a:lnSpc>
              <a:spcBef>
                <a:spcPts val="1600"/>
              </a:spcBef>
              <a:spcAft>
                <a:spcPts val="160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70" name="Google Shape;70;p16"/>
          <p:cNvSpPr txBox="1">
            <a:spLocks noGrp="1"/>
          </p:cNvSpPr>
          <p:nvPr>
            <p:ph type="body" idx="3"/>
          </p:nvPr>
        </p:nvSpPr>
        <p:spPr>
          <a:xfrm>
            <a:off x="4869018" y="2183802"/>
            <a:ext cx="3680700" cy="8238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Source Sans Pro"/>
                <a:ea typeface="Source Sans Pro"/>
                <a:cs typeface="Source Sans Pro"/>
                <a:sym typeface="Source Sans Pro"/>
              </a:defRPr>
            </a:lvl1pPr>
            <a:lvl2pPr marL="914400" marR="0" lvl="1" indent="-228600" algn="l" rtl="0">
              <a:lnSpc>
                <a:spcPct val="90000"/>
              </a:lnSpc>
              <a:spcBef>
                <a:spcPts val="1600"/>
              </a:spcBef>
              <a:spcAft>
                <a:spcPts val="0"/>
              </a:spcAft>
              <a:buClr>
                <a:schemeClr val="dk1"/>
              </a:buClr>
              <a:buSzPts val="2000"/>
              <a:buFont typeface="Arial"/>
              <a:buNone/>
              <a:defRPr sz="2000" b="1" i="0" u="none" strike="noStrike" cap="none">
                <a:solidFill>
                  <a:schemeClr val="dk1"/>
                </a:solidFill>
                <a:latin typeface="Source Sans Pro"/>
                <a:ea typeface="Source Sans Pro"/>
                <a:cs typeface="Source Sans Pro"/>
                <a:sym typeface="Source Sans Pro"/>
              </a:defRPr>
            </a:lvl2pPr>
            <a:lvl3pPr marL="1371600" marR="0" lvl="2" indent="-228600" algn="l" rtl="0">
              <a:lnSpc>
                <a:spcPct val="90000"/>
              </a:lnSpc>
              <a:spcBef>
                <a:spcPts val="1600"/>
              </a:spcBef>
              <a:spcAft>
                <a:spcPts val="0"/>
              </a:spcAft>
              <a:buClr>
                <a:schemeClr val="dk1"/>
              </a:buClr>
              <a:buSzPts val="1800"/>
              <a:buFont typeface="Arial"/>
              <a:buNone/>
              <a:defRPr sz="1800" b="1" i="0" u="none" strike="noStrike" cap="none">
                <a:solidFill>
                  <a:schemeClr val="dk1"/>
                </a:solidFill>
                <a:latin typeface="Source Sans Pro"/>
                <a:ea typeface="Source Sans Pro"/>
                <a:cs typeface="Source Sans Pro"/>
                <a:sym typeface="Source Sans Pro"/>
              </a:defRPr>
            </a:lvl3pPr>
            <a:lvl4pPr marL="1828800" marR="0" lvl="3" indent="-228600" algn="l" rtl="0">
              <a:lnSpc>
                <a:spcPct val="90000"/>
              </a:lnSpc>
              <a:spcBef>
                <a:spcPts val="16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4pPr>
            <a:lvl5pPr marL="2286000" marR="0" lvl="4" indent="-228600" algn="l" rtl="0">
              <a:lnSpc>
                <a:spcPct val="90000"/>
              </a:lnSpc>
              <a:spcBef>
                <a:spcPts val="16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5pPr>
            <a:lvl6pPr marL="2743200" marR="0" lvl="5" indent="-228600" algn="l" rtl="0">
              <a:lnSpc>
                <a:spcPct val="90000"/>
              </a:lnSpc>
              <a:spcBef>
                <a:spcPts val="16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6pPr>
            <a:lvl7pPr marL="3200400" marR="0" lvl="6" indent="-228600" algn="l" rtl="0">
              <a:lnSpc>
                <a:spcPct val="90000"/>
              </a:lnSpc>
              <a:spcBef>
                <a:spcPts val="16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7pPr>
            <a:lvl8pPr marL="3657600" marR="0" lvl="7" indent="-228600" algn="l" rtl="0">
              <a:lnSpc>
                <a:spcPct val="90000"/>
              </a:lnSpc>
              <a:spcBef>
                <a:spcPts val="16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8pPr>
            <a:lvl9pPr marL="4114800" marR="0" lvl="8" indent="-228600" algn="l" rtl="0">
              <a:lnSpc>
                <a:spcPct val="90000"/>
              </a:lnSpc>
              <a:spcBef>
                <a:spcPts val="1600"/>
              </a:spcBef>
              <a:spcAft>
                <a:spcPts val="160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9pPr>
          </a:lstStyle>
          <a:p>
            <a:endParaRPr/>
          </a:p>
        </p:txBody>
      </p:sp>
      <p:sp>
        <p:nvSpPr>
          <p:cNvPr id="71" name="Google Shape;71;p16"/>
          <p:cNvSpPr txBox="1">
            <a:spLocks noGrp="1"/>
          </p:cNvSpPr>
          <p:nvPr>
            <p:ph type="body" idx="4"/>
          </p:nvPr>
        </p:nvSpPr>
        <p:spPr>
          <a:xfrm>
            <a:off x="4642098" y="3132667"/>
            <a:ext cx="3907500" cy="3131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90000"/>
              </a:lnSpc>
              <a:spcBef>
                <a:spcPts val="1000"/>
              </a:spcBef>
              <a:spcAft>
                <a:spcPts val="0"/>
              </a:spcAft>
              <a:buClr>
                <a:schemeClr val="dk1"/>
              </a:buClr>
              <a:buSzPts val="2200"/>
              <a:buFont typeface="Arial"/>
              <a:buChar char="•"/>
              <a:defRPr sz="2200" b="0" i="0" u="none" strike="noStrike" cap="none">
                <a:solidFill>
                  <a:schemeClr val="dk1"/>
                </a:solidFill>
                <a:latin typeface="Source Sans Pro"/>
                <a:ea typeface="Source Sans Pro"/>
                <a:cs typeface="Source Sans Pro"/>
                <a:sym typeface="Source Sans Pro"/>
              </a:defRPr>
            </a:lvl1pPr>
            <a:lvl2pPr marL="914400" marR="0" lvl="1" indent="-355600" algn="l" rtl="0">
              <a:lnSpc>
                <a:spcPct val="90000"/>
              </a:lnSpc>
              <a:spcBef>
                <a:spcPts val="16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2pPr>
            <a:lvl3pPr marL="1371600" marR="0" lvl="2"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3pPr>
            <a:lvl4pPr marL="1828800" marR="0" lvl="3"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4pPr>
            <a:lvl5pPr marL="2286000" marR="0" lvl="4"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5pPr>
            <a:lvl6pPr marL="2743200" marR="0" lvl="5"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6pPr>
            <a:lvl7pPr marL="3200400" marR="0" lvl="6"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7pPr>
            <a:lvl8pPr marL="3657600" marR="0" lvl="7"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8pPr>
            <a:lvl9pPr marL="4114800" marR="0" lvl="8" indent="-330200" algn="l" rtl="0">
              <a:lnSpc>
                <a:spcPct val="90000"/>
              </a:lnSpc>
              <a:spcBef>
                <a:spcPts val="1600"/>
              </a:spcBef>
              <a:spcAft>
                <a:spcPts val="160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72" name="Google Shape;72;p16"/>
          <p:cNvSpPr txBox="1">
            <a:spLocks noGrp="1"/>
          </p:cNvSpPr>
          <p:nvPr>
            <p:ph type="dt" idx="10"/>
          </p:nvPr>
        </p:nvSpPr>
        <p:spPr>
          <a:xfrm>
            <a:off x="6412230" y="6356351"/>
            <a:ext cx="2137500" cy="365100"/>
          </a:xfrm>
          <a:prstGeom prst="rect">
            <a:avLst/>
          </a:prstGeom>
          <a:noFill/>
          <a:ln>
            <a:noFill/>
          </a:ln>
        </p:spPr>
        <p:txBody>
          <a:bodyPr spcFirstLastPara="1" wrap="square" lIns="91425" tIns="91425" rIns="91425" bIns="91425" anchor="ctr" anchorCtr="0">
            <a:noAutofit/>
          </a:bodyPr>
          <a:lstStyle>
            <a:lvl1pPr marR="0" lvl="0" algn="r" rtl="0">
              <a:spcBef>
                <a:spcPts val="0"/>
              </a:spcBef>
              <a:spcAft>
                <a:spcPts val="0"/>
              </a:spcAft>
              <a:buSzPts val="1400"/>
              <a:buNone/>
              <a:defRPr sz="1050" b="0" i="0" u="none" strike="noStrike" cap="none">
                <a:solidFill>
                  <a:srgbClr val="888888"/>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73" name="Google Shape;73;p16"/>
          <p:cNvSpPr txBox="1">
            <a:spLocks noGrp="1"/>
          </p:cNvSpPr>
          <p:nvPr>
            <p:ph type="ftr" idx="11"/>
          </p:nvPr>
        </p:nvSpPr>
        <p:spPr>
          <a:xfrm>
            <a:off x="594360" y="6355846"/>
            <a:ext cx="5680800" cy="3651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050" b="0" i="0" u="none" strike="noStrike" cap="none">
                <a:solidFill>
                  <a:srgbClr val="888888"/>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2171700" y="764373"/>
            <a:ext cx="6378000" cy="1293000"/>
          </a:xfrm>
          <a:prstGeom prst="rect">
            <a:avLst/>
          </a:prstGeom>
          <a:noFill/>
          <a:ln>
            <a:noFill/>
          </a:ln>
        </p:spPr>
        <p:txBody>
          <a:bodyPr spcFirstLastPara="1" wrap="square" lIns="91425" tIns="91425" rIns="91425" bIns="91425" anchor="ctr" anchorCtr="0">
            <a:noAutofit/>
          </a:bodyPr>
          <a:lstStyle>
            <a:lvl1pPr marR="0" lvl="0" algn="r" rtl="0">
              <a:lnSpc>
                <a:spcPct val="90000"/>
              </a:lnSpc>
              <a:spcBef>
                <a:spcPts val="0"/>
              </a:spcBef>
              <a:spcAft>
                <a:spcPts val="0"/>
              </a:spcAft>
              <a:buClr>
                <a:schemeClr val="dk1"/>
              </a:buClr>
              <a:buSzPts val="4000"/>
              <a:buFont typeface="Source Sans Pro"/>
              <a:buNone/>
              <a:defRPr sz="4000" b="0" i="0" u="none" strike="noStrike" cap="none">
                <a:solidFill>
                  <a:schemeClr val="dk1"/>
                </a:solidFill>
                <a:latin typeface="Source Sans Pro"/>
                <a:ea typeface="Source Sans Pro"/>
                <a:cs typeface="Source Sans Pro"/>
                <a:sym typeface="Source Sans Pro"/>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76" name="Google Shape;76;p17"/>
          <p:cNvSpPr txBox="1">
            <a:spLocks noGrp="1"/>
          </p:cNvSpPr>
          <p:nvPr>
            <p:ph type="body" idx="1"/>
          </p:nvPr>
        </p:nvSpPr>
        <p:spPr>
          <a:xfrm>
            <a:off x="594360" y="2194560"/>
            <a:ext cx="3910500" cy="40692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90000"/>
              </a:lnSpc>
              <a:spcBef>
                <a:spcPts val="1000"/>
              </a:spcBef>
              <a:spcAft>
                <a:spcPts val="0"/>
              </a:spcAft>
              <a:buClr>
                <a:schemeClr val="dk1"/>
              </a:buClr>
              <a:buSzPts val="2200"/>
              <a:buFont typeface="Arial"/>
              <a:buChar char="•"/>
              <a:defRPr sz="2200" b="0" i="0" u="none" strike="noStrike" cap="none">
                <a:solidFill>
                  <a:schemeClr val="dk1"/>
                </a:solidFill>
                <a:latin typeface="Source Sans Pro"/>
                <a:ea typeface="Source Sans Pro"/>
                <a:cs typeface="Source Sans Pro"/>
                <a:sym typeface="Source Sans Pro"/>
              </a:defRPr>
            </a:lvl1pPr>
            <a:lvl2pPr marL="914400" marR="0" lvl="1" indent="-355600" algn="l" rtl="0">
              <a:lnSpc>
                <a:spcPct val="90000"/>
              </a:lnSpc>
              <a:spcBef>
                <a:spcPts val="16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2pPr>
            <a:lvl3pPr marL="1371600" marR="0" lvl="2"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3pPr>
            <a:lvl4pPr marL="1828800" marR="0" lvl="3"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4pPr>
            <a:lvl5pPr marL="2286000" marR="0" lvl="4"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5pPr>
            <a:lvl6pPr marL="2743200" marR="0" lvl="5"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6pPr>
            <a:lvl7pPr marL="3200400" marR="0" lvl="6"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7pPr>
            <a:lvl8pPr marL="3657600" marR="0" lvl="7"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8pPr>
            <a:lvl9pPr marL="4114800" marR="0" lvl="8" indent="-330200" algn="l" rtl="0">
              <a:lnSpc>
                <a:spcPct val="90000"/>
              </a:lnSpc>
              <a:spcBef>
                <a:spcPts val="1600"/>
              </a:spcBef>
              <a:spcAft>
                <a:spcPts val="160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77" name="Google Shape;77;p17"/>
          <p:cNvSpPr txBox="1">
            <a:spLocks noGrp="1"/>
          </p:cNvSpPr>
          <p:nvPr>
            <p:ph type="body" idx="2"/>
          </p:nvPr>
        </p:nvSpPr>
        <p:spPr>
          <a:xfrm>
            <a:off x="4642099" y="2194560"/>
            <a:ext cx="3907500" cy="40692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90000"/>
              </a:lnSpc>
              <a:spcBef>
                <a:spcPts val="1000"/>
              </a:spcBef>
              <a:spcAft>
                <a:spcPts val="0"/>
              </a:spcAft>
              <a:buClr>
                <a:schemeClr val="dk1"/>
              </a:buClr>
              <a:buSzPts val="2200"/>
              <a:buFont typeface="Arial"/>
              <a:buChar char="•"/>
              <a:defRPr sz="2200" b="0" i="0" u="none" strike="noStrike" cap="none">
                <a:solidFill>
                  <a:schemeClr val="dk1"/>
                </a:solidFill>
                <a:latin typeface="Source Sans Pro"/>
                <a:ea typeface="Source Sans Pro"/>
                <a:cs typeface="Source Sans Pro"/>
                <a:sym typeface="Source Sans Pro"/>
              </a:defRPr>
            </a:lvl1pPr>
            <a:lvl2pPr marL="914400" marR="0" lvl="1" indent="-355600" algn="l" rtl="0">
              <a:lnSpc>
                <a:spcPct val="90000"/>
              </a:lnSpc>
              <a:spcBef>
                <a:spcPts val="16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2pPr>
            <a:lvl3pPr marL="1371600" marR="0" lvl="2"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3pPr>
            <a:lvl4pPr marL="1828800" marR="0" lvl="3"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4pPr>
            <a:lvl5pPr marL="2286000" marR="0" lvl="4"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5pPr>
            <a:lvl6pPr marL="2743200" marR="0" lvl="5"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6pPr>
            <a:lvl7pPr marL="3200400" marR="0" lvl="6"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7pPr>
            <a:lvl8pPr marL="3657600" marR="0" lvl="7"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8pPr>
            <a:lvl9pPr marL="4114800" marR="0" lvl="8" indent="-330200" algn="l" rtl="0">
              <a:lnSpc>
                <a:spcPct val="90000"/>
              </a:lnSpc>
              <a:spcBef>
                <a:spcPts val="1600"/>
              </a:spcBef>
              <a:spcAft>
                <a:spcPts val="160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78" name="Google Shape;78;p17"/>
          <p:cNvSpPr txBox="1">
            <a:spLocks noGrp="1"/>
          </p:cNvSpPr>
          <p:nvPr>
            <p:ph type="dt" idx="10"/>
          </p:nvPr>
        </p:nvSpPr>
        <p:spPr>
          <a:xfrm>
            <a:off x="6412230" y="6356351"/>
            <a:ext cx="2137500" cy="365100"/>
          </a:xfrm>
          <a:prstGeom prst="rect">
            <a:avLst/>
          </a:prstGeom>
          <a:noFill/>
          <a:ln>
            <a:noFill/>
          </a:ln>
        </p:spPr>
        <p:txBody>
          <a:bodyPr spcFirstLastPara="1" wrap="square" lIns="91425" tIns="91425" rIns="91425" bIns="91425" anchor="ctr" anchorCtr="0">
            <a:noAutofit/>
          </a:bodyPr>
          <a:lstStyle>
            <a:lvl1pPr marR="0" lvl="0" algn="r" rtl="0">
              <a:spcBef>
                <a:spcPts val="0"/>
              </a:spcBef>
              <a:spcAft>
                <a:spcPts val="0"/>
              </a:spcAft>
              <a:buSzPts val="1400"/>
              <a:buNone/>
              <a:defRPr sz="1050" b="0" i="0" u="none" strike="noStrike" cap="none">
                <a:solidFill>
                  <a:srgbClr val="888888"/>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79" name="Google Shape;79;p17"/>
          <p:cNvSpPr txBox="1">
            <a:spLocks noGrp="1"/>
          </p:cNvSpPr>
          <p:nvPr>
            <p:ph type="ftr" idx="11"/>
          </p:nvPr>
        </p:nvSpPr>
        <p:spPr>
          <a:xfrm>
            <a:off x="594360" y="6355846"/>
            <a:ext cx="5680800" cy="3651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050" b="0" i="0" u="none" strike="noStrike" cap="none">
                <a:solidFill>
                  <a:srgbClr val="888888"/>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Section Header">
  <p:cSld name="SECTION_HEADER_1">
    <p:spTree>
      <p:nvGrpSpPr>
        <p:cNvPr id="1" name="Shape 80"/>
        <p:cNvGrpSpPr/>
        <p:nvPr/>
      </p:nvGrpSpPr>
      <p:grpSpPr>
        <a:xfrm>
          <a:off x="0" y="0"/>
          <a:ext cx="0" cy="0"/>
          <a:chOff x="0" y="0"/>
          <a:chExt cx="0" cy="0"/>
        </a:xfrm>
      </p:grpSpPr>
      <p:pic>
        <p:nvPicPr>
          <p:cNvPr id="81" name="Google Shape;81;p18" descr="C2-HD-BTM.png"/>
          <p:cNvPicPr preferRelativeResize="0"/>
          <p:nvPr/>
        </p:nvPicPr>
        <p:blipFill rotWithShape="1">
          <a:blip r:embed="rId2">
            <a:alphaModFix/>
          </a:blip>
          <a:srcRect/>
          <a:stretch/>
        </p:blipFill>
        <p:spPr>
          <a:xfrm>
            <a:off x="0" y="4995862"/>
            <a:ext cx="9144000" cy="1862137"/>
          </a:xfrm>
          <a:prstGeom prst="rect">
            <a:avLst/>
          </a:prstGeom>
          <a:noFill/>
          <a:ln>
            <a:noFill/>
          </a:ln>
        </p:spPr>
      </p:pic>
      <p:sp>
        <p:nvSpPr>
          <p:cNvPr id="82" name="Google Shape;82;p18"/>
          <p:cNvSpPr txBox="1">
            <a:spLocks noGrp="1"/>
          </p:cNvSpPr>
          <p:nvPr>
            <p:ph type="title"/>
          </p:nvPr>
        </p:nvSpPr>
        <p:spPr>
          <a:xfrm>
            <a:off x="594360" y="753534"/>
            <a:ext cx="7955400" cy="2802000"/>
          </a:xfrm>
          <a:prstGeom prst="rect">
            <a:avLst/>
          </a:prstGeom>
          <a:noFill/>
          <a:ln>
            <a:noFill/>
          </a:ln>
        </p:spPr>
        <p:txBody>
          <a:bodyPr spcFirstLastPara="1" wrap="square" lIns="91425" tIns="91425" rIns="91425" bIns="91425" anchor="b" anchorCtr="0">
            <a:noAutofit/>
          </a:bodyPr>
          <a:lstStyle>
            <a:lvl1pPr marR="0" lvl="0" algn="r" rtl="0">
              <a:lnSpc>
                <a:spcPct val="90000"/>
              </a:lnSpc>
              <a:spcBef>
                <a:spcPts val="0"/>
              </a:spcBef>
              <a:spcAft>
                <a:spcPts val="0"/>
              </a:spcAft>
              <a:buClr>
                <a:schemeClr val="dk1"/>
              </a:buClr>
              <a:buSzPts val="4000"/>
              <a:buFont typeface="Source Sans Pro"/>
              <a:buNone/>
              <a:defRPr sz="4000" b="0" i="0" u="none" strike="noStrike" cap="none">
                <a:solidFill>
                  <a:schemeClr val="dk1"/>
                </a:solidFill>
                <a:latin typeface="Source Sans Pro"/>
                <a:ea typeface="Source Sans Pro"/>
                <a:cs typeface="Source Sans Pro"/>
                <a:sym typeface="Source Sans Pro"/>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83" name="Google Shape;83;p18"/>
          <p:cNvSpPr txBox="1">
            <a:spLocks noGrp="1"/>
          </p:cNvSpPr>
          <p:nvPr>
            <p:ph type="body" idx="1"/>
          </p:nvPr>
        </p:nvSpPr>
        <p:spPr>
          <a:xfrm>
            <a:off x="594360" y="3641726"/>
            <a:ext cx="7955400" cy="13542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90000"/>
              </a:lnSpc>
              <a:spcBef>
                <a:spcPts val="1000"/>
              </a:spcBef>
              <a:spcAft>
                <a:spcPts val="0"/>
              </a:spcAft>
              <a:buClr>
                <a:srgbClr val="888888"/>
              </a:buClr>
              <a:buSzPts val="2200"/>
              <a:buFont typeface="Arial"/>
              <a:buNone/>
              <a:defRPr sz="2200" b="0" i="0" u="none" strike="noStrike" cap="none">
                <a:solidFill>
                  <a:srgbClr val="888888"/>
                </a:solidFill>
                <a:latin typeface="Source Sans Pro"/>
                <a:ea typeface="Source Sans Pro"/>
                <a:cs typeface="Source Sans Pro"/>
                <a:sym typeface="Source Sans Pro"/>
              </a:defRPr>
            </a:lvl1pPr>
            <a:lvl2pPr marL="914400" marR="0" lvl="1" indent="-228600" algn="l" rtl="0">
              <a:lnSpc>
                <a:spcPct val="90000"/>
              </a:lnSpc>
              <a:spcBef>
                <a:spcPts val="1600"/>
              </a:spcBef>
              <a:spcAft>
                <a:spcPts val="0"/>
              </a:spcAft>
              <a:buClr>
                <a:srgbClr val="888888"/>
              </a:buClr>
              <a:buSzPts val="2000"/>
              <a:buFont typeface="Arial"/>
              <a:buNone/>
              <a:defRPr sz="2000" b="0" i="0" u="none" strike="noStrike" cap="none">
                <a:solidFill>
                  <a:srgbClr val="888888"/>
                </a:solidFill>
                <a:latin typeface="Source Sans Pro"/>
                <a:ea typeface="Source Sans Pro"/>
                <a:cs typeface="Source Sans Pro"/>
                <a:sym typeface="Source Sans Pro"/>
              </a:defRPr>
            </a:lvl2pPr>
            <a:lvl3pPr marL="1371600" marR="0" lvl="2" indent="-228600" algn="l" rtl="0">
              <a:lnSpc>
                <a:spcPct val="90000"/>
              </a:lnSpc>
              <a:spcBef>
                <a:spcPts val="1600"/>
              </a:spcBef>
              <a:spcAft>
                <a:spcPts val="0"/>
              </a:spcAft>
              <a:buClr>
                <a:srgbClr val="888888"/>
              </a:buClr>
              <a:buSzPts val="1800"/>
              <a:buFont typeface="Arial"/>
              <a:buNone/>
              <a:defRPr sz="1800" b="0" i="0" u="none" strike="noStrike" cap="none">
                <a:solidFill>
                  <a:srgbClr val="888888"/>
                </a:solidFill>
                <a:latin typeface="Source Sans Pro"/>
                <a:ea typeface="Source Sans Pro"/>
                <a:cs typeface="Source Sans Pro"/>
                <a:sym typeface="Source Sans Pro"/>
              </a:defRPr>
            </a:lvl3pPr>
            <a:lvl4pPr marL="1828800" marR="0" lvl="3" indent="-228600" algn="l" rtl="0">
              <a:lnSpc>
                <a:spcPct val="90000"/>
              </a:lnSpc>
              <a:spcBef>
                <a:spcPts val="1600"/>
              </a:spcBef>
              <a:spcAft>
                <a:spcPts val="0"/>
              </a:spcAft>
              <a:buClr>
                <a:srgbClr val="888888"/>
              </a:buClr>
              <a:buSzPts val="1600"/>
              <a:buFont typeface="Arial"/>
              <a:buNone/>
              <a:defRPr sz="1600" b="0" i="0" u="none" strike="noStrike" cap="none">
                <a:solidFill>
                  <a:srgbClr val="888888"/>
                </a:solidFill>
                <a:latin typeface="Source Sans Pro"/>
                <a:ea typeface="Source Sans Pro"/>
                <a:cs typeface="Source Sans Pro"/>
                <a:sym typeface="Source Sans Pro"/>
              </a:defRPr>
            </a:lvl4pPr>
            <a:lvl5pPr marL="2286000" marR="0" lvl="4" indent="-228600" algn="l" rtl="0">
              <a:lnSpc>
                <a:spcPct val="90000"/>
              </a:lnSpc>
              <a:spcBef>
                <a:spcPts val="1600"/>
              </a:spcBef>
              <a:spcAft>
                <a:spcPts val="0"/>
              </a:spcAft>
              <a:buClr>
                <a:srgbClr val="888888"/>
              </a:buClr>
              <a:buSzPts val="1600"/>
              <a:buFont typeface="Arial"/>
              <a:buNone/>
              <a:defRPr sz="1600" b="0" i="0" u="none" strike="noStrike" cap="none">
                <a:solidFill>
                  <a:srgbClr val="888888"/>
                </a:solidFill>
                <a:latin typeface="Source Sans Pro"/>
                <a:ea typeface="Source Sans Pro"/>
                <a:cs typeface="Source Sans Pro"/>
                <a:sym typeface="Source Sans Pro"/>
              </a:defRPr>
            </a:lvl5pPr>
            <a:lvl6pPr marL="2743200" marR="0" lvl="5" indent="-228600" algn="l" rtl="0">
              <a:lnSpc>
                <a:spcPct val="90000"/>
              </a:lnSpc>
              <a:spcBef>
                <a:spcPts val="1600"/>
              </a:spcBef>
              <a:spcAft>
                <a:spcPts val="0"/>
              </a:spcAft>
              <a:buClr>
                <a:srgbClr val="888888"/>
              </a:buClr>
              <a:buSzPts val="1600"/>
              <a:buFont typeface="Arial"/>
              <a:buNone/>
              <a:defRPr sz="1600" b="0" i="0" u="none" strike="noStrike" cap="none">
                <a:solidFill>
                  <a:srgbClr val="888888"/>
                </a:solidFill>
                <a:latin typeface="Source Sans Pro"/>
                <a:ea typeface="Source Sans Pro"/>
                <a:cs typeface="Source Sans Pro"/>
                <a:sym typeface="Source Sans Pro"/>
              </a:defRPr>
            </a:lvl6pPr>
            <a:lvl7pPr marL="3200400" marR="0" lvl="6" indent="-228600" algn="l" rtl="0">
              <a:lnSpc>
                <a:spcPct val="90000"/>
              </a:lnSpc>
              <a:spcBef>
                <a:spcPts val="1600"/>
              </a:spcBef>
              <a:spcAft>
                <a:spcPts val="0"/>
              </a:spcAft>
              <a:buClr>
                <a:srgbClr val="888888"/>
              </a:buClr>
              <a:buSzPts val="1600"/>
              <a:buFont typeface="Arial"/>
              <a:buNone/>
              <a:defRPr sz="1600" b="0" i="0" u="none" strike="noStrike" cap="none">
                <a:solidFill>
                  <a:srgbClr val="888888"/>
                </a:solidFill>
                <a:latin typeface="Source Sans Pro"/>
                <a:ea typeface="Source Sans Pro"/>
                <a:cs typeface="Source Sans Pro"/>
                <a:sym typeface="Source Sans Pro"/>
              </a:defRPr>
            </a:lvl7pPr>
            <a:lvl8pPr marL="3657600" marR="0" lvl="7" indent="-228600" algn="l" rtl="0">
              <a:lnSpc>
                <a:spcPct val="90000"/>
              </a:lnSpc>
              <a:spcBef>
                <a:spcPts val="1600"/>
              </a:spcBef>
              <a:spcAft>
                <a:spcPts val="0"/>
              </a:spcAft>
              <a:buClr>
                <a:srgbClr val="888888"/>
              </a:buClr>
              <a:buSzPts val="1600"/>
              <a:buFont typeface="Arial"/>
              <a:buNone/>
              <a:defRPr sz="1600" b="0" i="0" u="none" strike="noStrike" cap="none">
                <a:solidFill>
                  <a:srgbClr val="888888"/>
                </a:solidFill>
                <a:latin typeface="Source Sans Pro"/>
                <a:ea typeface="Source Sans Pro"/>
                <a:cs typeface="Source Sans Pro"/>
                <a:sym typeface="Source Sans Pro"/>
              </a:defRPr>
            </a:lvl8pPr>
            <a:lvl9pPr marL="4114800" marR="0" lvl="8" indent="-228600" algn="l" rtl="0">
              <a:lnSpc>
                <a:spcPct val="90000"/>
              </a:lnSpc>
              <a:spcBef>
                <a:spcPts val="1600"/>
              </a:spcBef>
              <a:spcAft>
                <a:spcPts val="1600"/>
              </a:spcAft>
              <a:buClr>
                <a:srgbClr val="888888"/>
              </a:buClr>
              <a:buSzPts val="1600"/>
              <a:buFont typeface="Arial"/>
              <a:buNone/>
              <a:defRPr sz="1600" b="0" i="0" u="none" strike="noStrike" cap="none">
                <a:solidFill>
                  <a:srgbClr val="888888"/>
                </a:solidFill>
                <a:latin typeface="Source Sans Pro"/>
                <a:ea typeface="Source Sans Pro"/>
                <a:cs typeface="Source Sans Pro"/>
                <a:sym typeface="Source Sans Pro"/>
              </a:defRPr>
            </a:lvl9pPr>
          </a:lstStyle>
          <a:p>
            <a:endParaRPr/>
          </a:p>
        </p:txBody>
      </p:sp>
      <p:sp>
        <p:nvSpPr>
          <p:cNvPr id="84" name="Google Shape;84;p18"/>
          <p:cNvSpPr txBox="1">
            <a:spLocks noGrp="1"/>
          </p:cNvSpPr>
          <p:nvPr>
            <p:ph type="dt" idx="10"/>
          </p:nvPr>
        </p:nvSpPr>
        <p:spPr>
          <a:xfrm>
            <a:off x="5562176" y="381001"/>
            <a:ext cx="2183100" cy="365100"/>
          </a:xfrm>
          <a:prstGeom prst="rect">
            <a:avLst/>
          </a:prstGeom>
          <a:noFill/>
          <a:ln>
            <a:noFill/>
          </a:ln>
        </p:spPr>
        <p:txBody>
          <a:bodyPr spcFirstLastPara="1" wrap="square" lIns="91425" tIns="91425" rIns="91425" bIns="91425" anchor="ctr" anchorCtr="0">
            <a:noAutofit/>
          </a:bodyPr>
          <a:lstStyle>
            <a:lvl1pPr marR="0" lvl="0" algn="r" rtl="0">
              <a:spcBef>
                <a:spcPts val="0"/>
              </a:spcBef>
              <a:spcAft>
                <a:spcPts val="0"/>
              </a:spcAft>
              <a:buSzPts val="1400"/>
              <a:buNone/>
              <a:defRPr sz="1050" b="0" i="0" u="none" strike="noStrike" cap="none">
                <a:solidFill>
                  <a:srgbClr val="888888"/>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85" name="Google Shape;85;p18"/>
          <p:cNvSpPr txBox="1">
            <a:spLocks noGrp="1"/>
          </p:cNvSpPr>
          <p:nvPr>
            <p:ph type="ftr" idx="11"/>
          </p:nvPr>
        </p:nvSpPr>
        <p:spPr>
          <a:xfrm>
            <a:off x="594360" y="381001"/>
            <a:ext cx="4830600" cy="3651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050" b="0" i="0" u="none" strike="noStrike" cap="none">
                <a:solidFill>
                  <a:srgbClr val="888888"/>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pic>
        <p:nvPicPr>
          <p:cNvPr id="91" name="Google Shape;91;p20"/>
          <p:cNvPicPr preferRelativeResize="0"/>
          <p:nvPr/>
        </p:nvPicPr>
        <p:blipFill rotWithShape="1">
          <a:blip r:embed="rId2">
            <a:alphaModFix amt="39000"/>
          </a:blip>
          <a:srcRect l="6142" t="5286" r="3261" b="9178"/>
          <a:stretch/>
        </p:blipFill>
        <p:spPr>
          <a:xfrm>
            <a:off x="0" y="-48634"/>
            <a:ext cx="9144182" cy="6906634"/>
          </a:xfrm>
          <a:prstGeom prst="rect">
            <a:avLst/>
          </a:prstGeom>
          <a:noFill/>
          <a:ln>
            <a:noFill/>
          </a:ln>
        </p:spPr>
      </p:pic>
      <p:sp>
        <p:nvSpPr>
          <p:cNvPr id="92" name="Google Shape;92;p20"/>
          <p:cNvSpPr txBox="1">
            <a:spLocks noGrp="1"/>
          </p:cNvSpPr>
          <p:nvPr>
            <p:ph type="ctrTitle"/>
          </p:nvPr>
        </p:nvSpPr>
        <p:spPr>
          <a:xfrm>
            <a:off x="803526" y="891167"/>
            <a:ext cx="7800300" cy="2786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93" name="Google Shape;93;p20"/>
          <p:cNvSpPr txBox="1">
            <a:spLocks noGrp="1"/>
          </p:cNvSpPr>
          <p:nvPr>
            <p:ph type="subTitle" idx="1"/>
          </p:nvPr>
        </p:nvSpPr>
        <p:spPr>
          <a:xfrm>
            <a:off x="235500" y="3677233"/>
            <a:ext cx="8520600" cy="105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94" name="Google Shape;94;p20"/>
          <p:cNvPicPr preferRelativeResize="0"/>
          <p:nvPr/>
        </p:nvPicPr>
        <p:blipFill rotWithShape="1">
          <a:blip r:embed="rId3">
            <a:alphaModFix/>
          </a:blip>
          <a:srcRect/>
          <a:stretch/>
        </p:blipFill>
        <p:spPr>
          <a:xfrm>
            <a:off x="7582725" y="8304067"/>
            <a:ext cx="1408875" cy="4897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5"/>
        <p:cNvGrpSpPr/>
        <p:nvPr/>
      </p:nvGrpSpPr>
      <p:grpSpPr>
        <a:xfrm>
          <a:off x="0" y="0"/>
          <a:ext cx="0" cy="0"/>
          <a:chOff x="0" y="0"/>
          <a:chExt cx="0" cy="0"/>
        </a:xfrm>
      </p:grpSpPr>
      <p:pic>
        <p:nvPicPr>
          <p:cNvPr id="96" name="Google Shape;96;p21"/>
          <p:cNvPicPr preferRelativeResize="0"/>
          <p:nvPr/>
        </p:nvPicPr>
        <p:blipFill>
          <a:blip r:embed="rId2">
            <a:alphaModFix amt="34000"/>
          </a:blip>
          <a:stretch>
            <a:fillRect/>
          </a:stretch>
        </p:blipFill>
        <p:spPr>
          <a:xfrm>
            <a:off x="-3604193" y="-208600"/>
            <a:ext cx="16641293" cy="6858000"/>
          </a:xfrm>
          <a:prstGeom prst="rect">
            <a:avLst/>
          </a:prstGeom>
          <a:noFill/>
          <a:ln>
            <a:noFill/>
          </a:ln>
        </p:spPr>
      </p:pic>
      <p:sp>
        <p:nvSpPr>
          <p:cNvPr id="97" name="Google Shape;97;p21"/>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pic>
        <p:nvPicPr>
          <p:cNvPr id="15" name="Google Shape;15;p3"/>
          <p:cNvPicPr preferRelativeResize="0"/>
          <p:nvPr/>
        </p:nvPicPr>
        <p:blipFill>
          <a:blip r:embed="rId2">
            <a:alphaModFix amt="34000"/>
          </a:blip>
          <a:stretch>
            <a:fillRect/>
          </a:stretch>
        </p:blipFill>
        <p:spPr>
          <a:xfrm>
            <a:off x="-3604193" y="-208600"/>
            <a:ext cx="16641293" cy="6858000"/>
          </a:xfrm>
          <a:prstGeom prst="rect">
            <a:avLst/>
          </a:prstGeom>
          <a:noFill/>
          <a:ln>
            <a:noFill/>
          </a:ln>
        </p:spPr>
      </p:pic>
      <p:sp>
        <p:nvSpPr>
          <p:cNvPr id="16" name="Google Shape;16;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8"/>
        <p:cNvGrpSpPr/>
        <p:nvPr/>
      </p:nvGrpSpPr>
      <p:grpSpPr>
        <a:xfrm>
          <a:off x="0" y="0"/>
          <a:ext cx="0" cy="0"/>
          <a:chOff x="0" y="0"/>
          <a:chExt cx="0" cy="0"/>
        </a:xfrm>
      </p:grpSpPr>
      <p:sp>
        <p:nvSpPr>
          <p:cNvPr id="99" name="Google Shape;99;p22"/>
          <p:cNvSpPr txBox="1">
            <a:spLocks noGrp="1"/>
          </p:cNvSpPr>
          <p:nvPr>
            <p:ph type="title"/>
          </p:nvPr>
        </p:nvSpPr>
        <p:spPr>
          <a:xfrm>
            <a:off x="83100" y="-16233"/>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4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0" name="Google Shape;100;p22"/>
          <p:cNvSpPr txBox="1">
            <a:spLocks noGrp="1"/>
          </p:cNvSpPr>
          <p:nvPr>
            <p:ph type="body" idx="1"/>
          </p:nvPr>
        </p:nvSpPr>
        <p:spPr>
          <a:xfrm>
            <a:off x="159300" y="1028633"/>
            <a:ext cx="8520600" cy="4555200"/>
          </a:xfrm>
          <a:prstGeom prst="rect">
            <a:avLst/>
          </a:prstGeom>
        </p:spPr>
        <p:txBody>
          <a:bodyPr spcFirstLastPara="1" wrap="square" lIns="91425" tIns="91425" rIns="91425" bIns="91425" anchor="t" anchorCtr="0">
            <a:noAutofit/>
          </a:bodyPr>
          <a:lstStyle>
            <a:lvl1pPr marL="457200" lvl="0" indent="-381000" rtl="0">
              <a:spcBef>
                <a:spcPts val="0"/>
              </a:spcBef>
              <a:spcAft>
                <a:spcPts val="0"/>
              </a:spcAft>
              <a:buSzPts val="2400"/>
              <a:buChar char="●"/>
              <a:defRPr/>
            </a:lvl1pPr>
            <a:lvl2pPr marL="914400" lvl="1" indent="-342900" rtl="0">
              <a:spcBef>
                <a:spcPts val="1600"/>
              </a:spcBef>
              <a:spcAft>
                <a:spcPts val="0"/>
              </a:spcAft>
              <a:buSzPts val="18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1"/>
        <p:cNvGrpSpPr/>
        <p:nvPr/>
      </p:nvGrpSpPr>
      <p:grpSpPr>
        <a:xfrm>
          <a:off x="0" y="0"/>
          <a:ext cx="0" cy="0"/>
          <a:chOff x="0" y="0"/>
          <a:chExt cx="0" cy="0"/>
        </a:xfrm>
      </p:grpSpPr>
      <p:sp>
        <p:nvSpPr>
          <p:cNvPr id="102" name="Google Shape;102;p23"/>
          <p:cNvSpPr txBox="1">
            <a:spLocks noGrp="1"/>
          </p:cNvSpPr>
          <p:nvPr>
            <p:ph type="title"/>
          </p:nvPr>
        </p:nvSpPr>
        <p:spPr>
          <a:xfrm>
            <a:off x="83100" y="-16233"/>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4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3" name="Google Shape;103;p23"/>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04" name="Google Shape;104;p23"/>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5"/>
        <p:cNvGrpSpPr/>
        <p:nvPr/>
      </p:nvGrpSpPr>
      <p:grpSpPr>
        <a:xfrm>
          <a:off x="0" y="0"/>
          <a:ext cx="0" cy="0"/>
          <a:chOff x="0" y="0"/>
          <a:chExt cx="0" cy="0"/>
        </a:xfrm>
      </p:grpSpPr>
      <p:sp>
        <p:nvSpPr>
          <p:cNvPr id="106" name="Google Shape;106;p24"/>
          <p:cNvSpPr txBox="1">
            <a:spLocks noGrp="1"/>
          </p:cNvSpPr>
          <p:nvPr>
            <p:ph type="title"/>
          </p:nvPr>
        </p:nvSpPr>
        <p:spPr>
          <a:xfrm>
            <a:off x="83100" y="-16233"/>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4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7" name="Google Shape;107;p24"/>
          <p:cNvSpPr txBox="1"/>
          <p:nvPr/>
        </p:nvSpPr>
        <p:spPr>
          <a:xfrm>
            <a:off x="298350" y="1139633"/>
            <a:ext cx="3636600" cy="55047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SzPts val="2400"/>
              <a:buFont typeface="Work Sans"/>
              <a:buChar char="●"/>
            </a:pPr>
            <a:endParaRPr sz="2400">
              <a:latin typeface="Work Sans"/>
              <a:ea typeface="Work Sans"/>
              <a:cs typeface="Work Sans"/>
              <a:sym typeface="Work San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08"/>
        <p:cNvGrpSpPr/>
        <p:nvPr/>
      </p:nvGrpSpPr>
      <p:grpSpPr>
        <a:xfrm>
          <a:off x="0" y="0"/>
          <a:ext cx="0" cy="0"/>
          <a:chOff x="0" y="0"/>
          <a:chExt cx="0" cy="0"/>
        </a:xfrm>
      </p:grpSpPr>
      <p:sp>
        <p:nvSpPr>
          <p:cNvPr id="109" name="Google Shape;109;p25"/>
          <p:cNvSpPr txBox="1">
            <a:spLocks noGrp="1"/>
          </p:cNvSpPr>
          <p:nvPr>
            <p:ph type="title"/>
          </p:nvPr>
        </p:nvSpPr>
        <p:spPr>
          <a:xfrm>
            <a:off x="83100" y="-16233"/>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4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0" name="Google Shape;110;p25"/>
          <p:cNvSpPr txBox="1"/>
          <p:nvPr/>
        </p:nvSpPr>
        <p:spPr>
          <a:xfrm>
            <a:off x="4668750" y="1171900"/>
            <a:ext cx="4305900" cy="55263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SzPts val="2400"/>
              <a:buFont typeface="Work Sans"/>
              <a:buChar char="●"/>
            </a:pPr>
            <a:endParaRPr sz="2400">
              <a:latin typeface="Work Sans"/>
              <a:ea typeface="Work Sans"/>
              <a:cs typeface="Work Sans"/>
              <a:sym typeface="Work San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1"/>
        <p:cNvGrpSpPr/>
        <p:nvPr/>
      </p:nvGrpSpPr>
      <p:grpSpPr>
        <a:xfrm>
          <a:off x="0" y="0"/>
          <a:ext cx="0" cy="0"/>
          <a:chOff x="0" y="0"/>
          <a:chExt cx="0" cy="0"/>
        </a:xfrm>
      </p:grpSpPr>
      <p:sp>
        <p:nvSpPr>
          <p:cNvPr id="112" name="Google Shape;112;p26"/>
          <p:cNvSpPr txBox="1">
            <a:spLocks noGrp="1"/>
          </p:cNvSpPr>
          <p:nvPr>
            <p:ph type="title"/>
          </p:nvPr>
        </p:nvSpPr>
        <p:spPr>
          <a:xfrm>
            <a:off x="3725325" y="188933"/>
            <a:ext cx="5184900" cy="15348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sz="4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pic>
        <p:nvPicPr>
          <p:cNvPr id="113" name="Google Shape;113;p26"/>
          <p:cNvPicPr preferRelativeResize="0"/>
          <p:nvPr/>
        </p:nvPicPr>
        <p:blipFill rotWithShape="1">
          <a:blip r:embed="rId2">
            <a:alphaModFix/>
          </a:blip>
          <a:srcRect l="5276" t="9696" b="48235"/>
          <a:stretch/>
        </p:blipFill>
        <p:spPr>
          <a:xfrm>
            <a:off x="202000" y="203200"/>
            <a:ext cx="3341899" cy="1655566"/>
          </a:xfrm>
          <a:prstGeom prst="rect">
            <a:avLst/>
          </a:prstGeom>
          <a:noFill/>
          <a:ln>
            <a:noFill/>
          </a:ln>
        </p:spPr>
      </p:pic>
      <p:sp>
        <p:nvSpPr>
          <p:cNvPr id="114" name="Google Shape;114;p26"/>
          <p:cNvSpPr txBox="1"/>
          <p:nvPr/>
        </p:nvSpPr>
        <p:spPr>
          <a:xfrm>
            <a:off x="330600" y="1995200"/>
            <a:ext cx="8224800" cy="45693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SzPts val="2400"/>
              <a:buFont typeface="Work Sans"/>
              <a:buAutoNum type="arabicPeriod"/>
            </a:pPr>
            <a:endParaRPr sz="2400">
              <a:latin typeface="Work Sans"/>
              <a:ea typeface="Work Sans"/>
              <a:cs typeface="Work Sans"/>
              <a:sym typeface="Work San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5"/>
        <p:cNvGrpSpPr/>
        <p:nvPr/>
      </p:nvGrpSpPr>
      <p:grpSpPr>
        <a:xfrm>
          <a:off x="0" y="0"/>
          <a:ext cx="0" cy="0"/>
          <a:chOff x="0" y="0"/>
          <a:chExt cx="0" cy="0"/>
        </a:xfrm>
      </p:grpSpPr>
      <p:pic>
        <p:nvPicPr>
          <p:cNvPr id="116" name="Google Shape;116;p27"/>
          <p:cNvPicPr preferRelativeResize="0"/>
          <p:nvPr/>
        </p:nvPicPr>
        <p:blipFill>
          <a:blip r:embed="rId2">
            <a:alphaModFix amt="30000"/>
          </a:blip>
          <a:stretch>
            <a:fillRect/>
          </a:stretch>
        </p:blipFill>
        <p:spPr>
          <a:xfrm rot="-5400000">
            <a:off x="-3438487" y="4004980"/>
            <a:ext cx="11328850" cy="4668725"/>
          </a:xfrm>
          <a:prstGeom prst="rect">
            <a:avLst/>
          </a:prstGeom>
          <a:noFill/>
          <a:ln>
            <a:noFill/>
          </a:ln>
        </p:spPr>
      </p:pic>
      <p:sp>
        <p:nvSpPr>
          <p:cNvPr id="117" name="Google Shape;117;p27"/>
          <p:cNvSpPr/>
          <p:nvPr/>
        </p:nvSpPr>
        <p:spPr>
          <a:xfrm>
            <a:off x="4572000" y="-167"/>
            <a:ext cx="4572000" cy="6858000"/>
          </a:xfrm>
          <a:prstGeom prst="rect">
            <a:avLst/>
          </a:prstGeom>
          <a:solidFill>
            <a:srgbClr val="DCE7F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7"/>
          <p:cNvSpPr txBox="1">
            <a:spLocks noGrp="1"/>
          </p:cNvSpPr>
          <p:nvPr>
            <p:ph type="title"/>
          </p:nvPr>
        </p:nvSpPr>
        <p:spPr>
          <a:xfrm>
            <a:off x="189300" y="2558633"/>
            <a:ext cx="40452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19" name="Google Shape;119;p27"/>
          <p:cNvSpPr txBox="1">
            <a:spLocks noGrp="1"/>
          </p:cNvSpPr>
          <p:nvPr>
            <p:ph type="body" idx="1"/>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81000" rtl="0">
              <a:spcBef>
                <a:spcPts val="0"/>
              </a:spcBef>
              <a:spcAft>
                <a:spcPts val="0"/>
              </a:spcAft>
              <a:buSzPts val="2400"/>
              <a:buChar char="●"/>
              <a:defRPr/>
            </a:lvl1pPr>
            <a:lvl2pPr marL="914400" lvl="1" indent="-342900" rtl="0">
              <a:spcBef>
                <a:spcPts val="1600"/>
              </a:spcBef>
              <a:spcAft>
                <a:spcPts val="0"/>
              </a:spcAft>
              <a:buSzPts val="18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spTree>
      <p:nvGrpSpPr>
        <p:cNvPr id="1" name="Shape 120"/>
        <p:cNvGrpSpPr/>
        <p:nvPr/>
      </p:nvGrpSpPr>
      <p:grpSpPr>
        <a:xfrm>
          <a:off x="0" y="0"/>
          <a:ext cx="0" cy="0"/>
          <a:chOff x="0" y="0"/>
          <a:chExt cx="0" cy="0"/>
        </a:xfrm>
      </p:grpSpPr>
      <p:pic>
        <p:nvPicPr>
          <p:cNvPr id="121" name="Google Shape;121;p28"/>
          <p:cNvPicPr preferRelativeResize="0"/>
          <p:nvPr/>
        </p:nvPicPr>
        <p:blipFill>
          <a:blip r:embed="rId2">
            <a:alphaModFix amt="30000"/>
          </a:blip>
          <a:stretch>
            <a:fillRect/>
          </a:stretch>
        </p:blipFill>
        <p:spPr>
          <a:xfrm rot="5400000">
            <a:off x="1215763" y="77097"/>
            <a:ext cx="11328850" cy="4668725"/>
          </a:xfrm>
          <a:prstGeom prst="rect">
            <a:avLst/>
          </a:prstGeom>
          <a:noFill/>
          <a:ln>
            <a:noFill/>
          </a:ln>
        </p:spPr>
      </p:pic>
      <p:sp>
        <p:nvSpPr>
          <p:cNvPr id="122" name="Google Shape;122;p28"/>
          <p:cNvSpPr/>
          <p:nvPr/>
        </p:nvSpPr>
        <p:spPr>
          <a:xfrm>
            <a:off x="0" y="0"/>
            <a:ext cx="4572000" cy="6858000"/>
          </a:xfrm>
          <a:prstGeom prst="rect">
            <a:avLst/>
          </a:prstGeom>
          <a:solidFill>
            <a:srgbClr val="DCE7F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8"/>
          <p:cNvSpPr txBox="1">
            <a:spLocks noGrp="1"/>
          </p:cNvSpPr>
          <p:nvPr>
            <p:ph type="title"/>
          </p:nvPr>
        </p:nvSpPr>
        <p:spPr>
          <a:xfrm>
            <a:off x="4843550" y="2305433"/>
            <a:ext cx="40452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24" name="Google Shape;124;p28"/>
          <p:cNvSpPr txBox="1">
            <a:spLocks noGrp="1"/>
          </p:cNvSpPr>
          <p:nvPr>
            <p:ph type="body" idx="1"/>
          </p:nvPr>
        </p:nvSpPr>
        <p:spPr>
          <a:xfrm>
            <a:off x="138900" y="946600"/>
            <a:ext cx="3837000" cy="4926900"/>
          </a:xfrm>
          <a:prstGeom prst="rect">
            <a:avLst/>
          </a:prstGeom>
        </p:spPr>
        <p:txBody>
          <a:bodyPr spcFirstLastPara="1" wrap="square" lIns="91425" tIns="91425" rIns="91425" bIns="91425" anchor="ctr" anchorCtr="0">
            <a:noAutofit/>
          </a:bodyPr>
          <a:lstStyle>
            <a:lvl1pPr marL="457200" lvl="0" indent="-381000" rtl="0">
              <a:spcBef>
                <a:spcPts val="0"/>
              </a:spcBef>
              <a:spcAft>
                <a:spcPts val="0"/>
              </a:spcAft>
              <a:buSzPts val="2400"/>
              <a:buChar char="●"/>
              <a:defRPr/>
            </a:lvl1pPr>
            <a:lvl2pPr marL="914400" lvl="1" indent="-342900" rtl="0">
              <a:spcBef>
                <a:spcPts val="1600"/>
              </a:spcBef>
              <a:spcAft>
                <a:spcPts val="0"/>
              </a:spcAft>
              <a:buSzPts val="18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5"/>
        <p:cNvGrpSpPr/>
        <p:nvPr/>
      </p:nvGrpSpPr>
      <p:grpSpPr>
        <a:xfrm>
          <a:off x="0" y="0"/>
          <a:ext cx="0" cy="0"/>
          <a:chOff x="0" y="0"/>
          <a:chExt cx="0" cy="0"/>
        </a:xfrm>
      </p:grpSpPr>
      <p:sp>
        <p:nvSpPr>
          <p:cNvPr id="126" name="Google Shape;126;p29"/>
          <p:cNvSpPr txBox="1">
            <a:spLocks noGrp="1"/>
          </p:cNvSpPr>
          <p:nvPr>
            <p:ph type="body" idx="1"/>
          </p:nvPr>
        </p:nvSpPr>
        <p:spPr>
          <a:xfrm>
            <a:off x="22200" y="-136433"/>
            <a:ext cx="8800200" cy="13644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4400"/>
              <a:buNone/>
              <a:defRPr sz="4400"/>
            </a:lvl1pPr>
          </a:lstStyle>
          <a:p>
            <a:endParaRPr/>
          </a:p>
        </p:txBody>
      </p:sp>
      <p:pic>
        <p:nvPicPr>
          <p:cNvPr id="127" name="Google Shape;127;p29"/>
          <p:cNvPicPr preferRelativeResize="0"/>
          <p:nvPr/>
        </p:nvPicPr>
        <p:blipFill rotWithShape="1">
          <a:blip r:embed="rId2">
            <a:alphaModFix/>
          </a:blip>
          <a:srcRect l="15203" t="53637"/>
          <a:stretch/>
        </p:blipFill>
        <p:spPr>
          <a:xfrm>
            <a:off x="527750" y="5151692"/>
            <a:ext cx="3394224" cy="1706307"/>
          </a:xfrm>
          <a:prstGeom prst="rect">
            <a:avLst/>
          </a:prstGeom>
          <a:noFill/>
          <a:ln>
            <a:noFill/>
          </a:ln>
        </p:spPr>
      </p:pic>
      <p:pic>
        <p:nvPicPr>
          <p:cNvPr id="128" name="Google Shape;128;p29"/>
          <p:cNvPicPr preferRelativeResize="0"/>
          <p:nvPr/>
        </p:nvPicPr>
        <p:blipFill rotWithShape="1">
          <a:blip r:embed="rId2">
            <a:alphaModFix/>
          </a:blip>
          <a:srcRect l="15203" t="53637"/>
          <a:stretch/>
        </p:blipFill>
        <p:spPr>
          <a:xfrm>
            <a:off x="3991956" y="5151700"/>
            <a:ext cx="3394219" cy="17063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9"/>
        <p:cNvGrpSpPr/>
        <p:nvPr/>
      </p:nvGrpSpPr>
      <p:grpSpPr>
        <a:xfrm>
          <a:off x="0" y="0"/>
          <a:ext cx="0" cy="0"/>
          <a:chOff x="0" y="0"/>
          <a:chExt cx="0" cy="0"/>
        </a:xfrm>
      </p:grpSpPr>
      <p:sp>
        <p:nvSpPr>
          <p:cNvPr id="130" name="Google Shape;130;p30"/>
          <p:cNvSpPr txBox="1">
            <a:spLocks noGrp="1"/>
          </p:cNvSpPr>
          <p:nvPr>
            <p:ph type="title" hasCustomPrompt="1"/>
          </p:nvPr>
        </p:nvSpPr>
        <p:spPr>
          <a:xfrm>
            <a:off x="311700" y="1170033"/>
            <a:ext cx="8520600" cy="2618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1" name="Google Shape;131;p30"/>
          <p:cNvSpPr txBox="1">
            <a:spLocks noGrp="1"/>
          </p:cNvSpPr>
          <p:nvPr>
            <p:ph type="body" idx="1"/>
          </p:nvPr>
        </p:nvSpPr>
        <p:spPr>
          <a:xfrm>
            <a:off x="159300" y="4101367"/>
            <a:ext cx="8520600" cy="1734300"/>
          </a:xfrm>
          <a:prstGeom prst="rect">
            <a:avLst/>
          </a:prstGeom>
        </p:spPr>
        <p:txBody>
          <a:bodyPr spcFirstLastPara="1" wrap="square" lIns="91425" tIns="91425" rIns="91425" bIns="91425" anchor="t" anchorCtr="0">
            <a:noAutofit/>
          </a:bodyPr>
          <a:lstStyle>
            <a:lvl1pPr marL="457200" lvl="0" indent="-381000" algn="ctr" rtl="0">
              <a:spcBef>
                <a:spcPts val="0"/>
              </a:spcBef>
              <a:spcAft>
                <a:spcPts val="0"/>
              </a:spcAft>
              <a:buSzPts val="2400"/>
              <a:buChar char="●"/>
              <a:defRPr/>
            </a:lvl1pPr>
            <a:lvl2pPr marL="914400" lvl="1" indent="-342900" algn="ctr" rtl="0">
              <a:spcBef>
                <a:spcPts val="1600"/>
              </a:spcBef>
              <a:spcAft>
                <a:spcPts val="0"/>
              </a:spcAft>
              <a:buSzPts val="18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2"/>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83100" y="-16233"/>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4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159300" y="1028633"/>
            <a:ext cx="8520600" cy="4555200"/>
          </a:xfrm>
          <a:prstGeom prst="rect">
            <a:avLst/>
          </a:prstGeom>
        </p:spPr>
        <p:txBody>
          <a:bodyPr spcFirstLastPara="1" wrap="square" lIns="91425" tIns="91425" rIns="91425" bIns="91425" anchor="t" anchorCtr="0">
            <a:noAutofit/>
          </a:bodyPr>
          <a:lstStyle>
            <a:lvl1pPr marL="457200" lvl="0" indent="-381000">
              <a:spcBef>
                <a:spcPts val="0"/>
              </a:spcBef>
              <a:spcAft>
                <a:spcPts val="0"/>
              </a:spcAft>
              <a:buSzPts val="2400"/>
              <a:buChar char="●"/>
              <a:defRPr/>
            </a:lvl1pPr>
            <a:lvl2pPr marL="914400" lvl="1" indent="-342900">
              <a:spcBef>
                <a:spcPts val="1600"/>
              </a:spcBef>
              <a:spcAft>
                <a:spcPts val="0"/>
              </a:spcAft>
              <a:buSzPts val="18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3"/>
        <p:cNvGrpSpPr/>
        <p:nvPr/>
      </p:nvGrpSpPr>
      <p:grpSpPr>
        <a:xfrm>
          <a:off x="0" y="0"/>
          <a:ext cx="0" cy="0"/>
          <a:chOff x="0" y="0"/>
          <a:chExt cx="0" cy="0"/>
        </a:xfrm>
      </p:grpSpPr>
      <p:sp>
        <p:nvSpPr>
          <p:cNvPr id="134" name="Google Shape;134;p32"/>
          <p:cNvSpPr txBox="1">
            <a:spLocks noGrp="1"/>
          </p:cNvSpPr>
          <p:nvPr>
            <p:ph type="title"/>
          </p:nvPr>
        </p:nvSpPr>
        <p:spPr>
          <a:xfrm>
            <a:off x="2171700" y="764373"/>
            <a:ext cx="6378000" cy="1293000"/>
          </a:xfrm>
          <a:prstGeom prst="rect">
            <a:avLst/>
          </a:prstGeom>
          <a:noFill/>
          <a:ln>
            <a:noFill/>
          </a:ln>
        </p:spPr>
        <p:txBody>
          <a:bodyPr spcFirstLastPara="1" wrap="square" lIns="91425" tIns="91425" rIns="91425" bIns="91425" anchor="ctr" anchorCtr="0">
            <a:noAutofit/>
          </a:bodyPr>
          <a:lstStyle>
            <a:lvl1pPr marR="0" lvl="0" algn="r" rtl="0">
              <a:lnSpc>
                <a:spcPct val="90000"/>
              </a:lnSpc>
              <a:spcBef>
                <a:spcPts val="0"/>
              </a:spcBef>
              <a:spcAft>
                <a:spcPts val="0"/>
              </a:spcAft>
              <a:buClr>
                <a:schemeClr val="dk1"/>
              </a:buClr>
              <a:buSzPts val="4000"/>
              <a:buFont typeface="Source Sans Pro"/>
              <a:buNone/>
              <a:defRPr sz="4000" b="0" i="0" u="none" strike="noStrike" cap="none">
                <a:solidFill>
                  <a:schemeClr val="dk1"/>
                </a:solidFill>
                <a:latin typeface="Source Sans Pro"/>
                <a:ea typeface="Source Sans Pro"/>
                <a:cs typeface="Source Sans Pro"/>
                <a:sym typeface="Source Sans Pro"/>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135" name="Google Shape;135;p32"/>
          <p:cNvSpPr txBox="1">
            <a:spLocks noGrp="1"/>
          </p:cNvSpPr>
          <p:nvPr>
            <p:ph type="body" idx="1"/>
          </p:nvPr>
        </p:nvSpPr>
        <p:spPr>
          <a:xfrm>
            <a:off x="594360" y="2194560"/>
            <a:ext cx="7955400" cy="40692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90000"/>
              </a:lnSpc>
              <a:spcBef>
                <a:spcPts val="1000"/>
              </a:spcBef>
              <a:spcAft>
                <a:spcPts val="0"/>
              </a:spcAft>
              <a:buClr>
                <a:schemeClr val="dk1"/>
              </a:buClr>
              <a:buSzPts val="2200"/>
              <a:buFont typeface="Arial"/>
              <a:buChar char="•"/>
              <a:defRPr sz="2200" b="0" i="0" u="none" strike="noStrike" cap="none">
                <a:solidFill>
                  <a:schemeClr val="dk1"/>
                </a:solidFill>
                <a:latin typeface="Source Sans Pro"/>
                <a:ea typeface="Source Sans Pro"/>
                <a:cs typeface="Source Sans Pro"/>
                <a:sym typeface="Source Sans Pro"/>
              </a:defRPr>
            </a:lvl1pPr>
            <a:lvl2pPr marL="914400" marR="0" lvl="1" indent="-355600" algn="l" rtl="0">
              <a:lnSpc>
                <a:spcPct val="90000"/>
              </a:lnSpc>
              <a:spcBef>
                <a:spcPts val="16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2pPr>
            <a:lvl3pPr marL="1371600" marR="0" lvl="2"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3pPr>
            <a:lvl4pPr marL="1828800" marR="0" lvl="3"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4pPr>
            <a:lvl5pPr marL="2286000" marR="0" lvl="4"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5pPr>
            <a:lvl6pPr marL="2743200" marR="0" lvl="5"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6pPr>
            <a:lvl7pPr marL="3200400" marR="0" lvl="6"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7pPr>
            <a:lvl8pPr marL="3657600" marR="0" lvl="7"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8pPr>
            <a:lvl9pPr marL="4114800" marR="0" lvl="8" indent="-330200" algn="l" rtl="0">
              <a:lnSpc>
                <a:spcPct val="90000"/>
              </a:lnSpc>
              <a:spcBef>
                <a:spcPts val="1600"/>
              </a:spcBef>
              <a:spcAft>
                <a:spcPts val="160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136" name="Google Shape;136;p32"/>
          <p:cNvSpPr txBox="1">
            <a:spLocks noGrp="1"/>
          </p:cNvSpPr>
          <p:nvPr>
            <p:ph type="dt" idx="10"/>
          </p:nvPr>
        </p:nvSpPr>
        <p:spPr>
          <a:xfrm>
            <a:off x="6412230" y="6356351"/>
            <a:ext cx="2137500" cy="365100"/>
          </a:xfrm>
          <a:prstGeom prst="rect">
            <a:avLst/>
          </a:prstGeom>
          <a:noFill/>
          <a:ln>
            <a:noFill/>
          </a:ln>
        </p:spPr>
        <p:txBody>
          <a:bodyPr spcFirstLastPara="1" wrap="square" lIns="91425" tIns="91425" rIns="91425" bIns="91425" anchor="ctr" anchorCtr="0">
            <a:noAutofit/>
          </a:bodyPr>
          <a:lstStyle>
            <a:lvl1pPr marR="0" lvl="0" algn="r" rtl="0">
              <a:spcBef>
                <a:spcPts val="0"/>
              </a:spcBef>
              <a:spcAft>
                <a:spcPts val="0"/>
              </a:spcAft>
              <a:buSzPts val="1400"/>
              <a:buNone/>
              <a:defRPr sz="1050" b="0" i="0" u="none" strike="noStrike" cap="none">
                <a:solidFill>
                  <a:srgbClr val="888888"/>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37" name="Google Shape;137;p32"/>
          <p:cNvSpPr txBox="1">
            <a:spLocks noGrp="1"/>
          </p:cNvSpPr>
          <p:nvPr>
            <p:ph type="ftr" idx="11"/>
          </p:nvPr>
        </p:nvSpPr>
        <p:spPr>
          <a:xfrm>
            <a:off x="594360" y="6355846"/>
            <a:ext cx="5680800" cy="3651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050" b="0" i="0" u="none" strike="noStrike" cap="none">
                <a:solidFill>
                  <a:srgbClr val="888888"/>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8"/>
        <p:cNvGrpSpPr/>
        <p:nvPr/>
      </p:nvGrpSpPr>
      <p:grpSpPr>
        <a:xfrm>
          <a:off x="0" y="0"/>
          <a:ext cx="0" cy="0"/>
          <a:chOff x="0" y="0"/>
          <a:chExt cx="0" cy="0"/>
        </a:xfrm>
      </p:grpSpPr>
      <p:sp>
        <p:nvSpPr>
          <p:cNvPr id="139" name="Google Shape;139;p33"/>
          <p:cNvSpPr txBox="1">
            <a:spLocks noGrp="1"/>
          </p:cNvSpPr>
          <p:nvPr>
            <p:ph type="title"/>
          </p:nvPr>
        </p:nvSpPr>
        <p:spPr>
          <a:xfrm>
            <a:off x="2171700" y="762000"/>
            <a:ext cx="6378000" cy="1295400"/>
          </a:xfrm>
          <a:prstGeom prst="rect">
            <a:avLst/>
          </a:prstGeom>
          <a:noFill/>
          <a:ln>
            <a:noFill/>
          </a:ln>
        </p:spPr>
        <p:txBody>
          <a:bodyPr spcFirstLastPara="1" wrap="square" lIns="91425" tIns="91425" rIns="91425" bIns="91425" anchor="ctr" anchorCtr="0">
            <a:noAutofit/>
          </a:bodyPr>
          <a:lstStyle>
            <a:lvl1pPr marR="0" lvl="0" algn="r" rtl="0">
              <a:lnSpc>
                <a:spcPct val="90000"/>
              </a:lnSpc>
              <a:spcBef>
                <a:spcPts val="0"/>
              </a:spcBef>
              <a:spcAft>
                <a:spcPts val="0"/>
              </a:spcAft>
              <a:buClr>
                <a:schemeClr val="dk1"/>
              </a:buClr>
              <a:buSzPts val="4000"/>
              <a:buFont typeface="Source Sans Pro"/>
              <a:buNone/>
              <a:defRPr sz="4000" b="0" i="0" u="none" strike="noStrike" cap="none">
                <a:solidFill>
                  <a:schemeClr val="dk1"/>
                </a:solidFill>
                <a:latin typeface="Source Sans Pro"/>
                <a:ea typeface="Source Sans Pro"/>
                <a:cs typeface="Source Sans Pro"/>
                <a:sym typeface="Source Sans Pro"/>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140" name="Google Shape;140;p33"/>
          <p:cNvSpPr txBox="1">
            <a:spLocks noGrp="1"/>
          </p:cNvSpPr>
          <p:nvPr>
            <p:ph type="body" idx="1"/>
          </p:nvPr>
        </p:nvSpPr>
        <p:spPr>
          <a:xfrm>
            <a:off x="821279" y="2183802"/>
            <a:ext cx="3683700" cy="8238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Source Sans Pro"/>
                <a:ea typeface="Source Sans Pro"/>
                <a:cs typeface="Source Sans Pro"/>
                <a:sym typeface="Source Sans Pro"/>
              </a:defRPr>
            </a:lvl1pPr>
            <a:lvl2pPr marL="914400" marR="0" lvl="1" indent="-228600" algn="l" rtl="0">
              <a:lnSpc>
                <a:spcPct val="90000"/>
              </a:lnSpc>
              <a:spcBef>
                <a:spcPts val="1600"/>
              </a:spcBef>
              <a:spcAft>
                <a:spcPts val="0"/>
              </a:spcAft>
              <a:buClr>
                <a:schemeClr val="dk1"/>
              </a:buClr>
              <a:buSzPts val="2000"/>
              <a:buFont typeface="Arial"/>
              <a:buNone/>
              <a:defRPr sz="2000" b="1" i="0" u="none" strike="noStrike" cap="none">
                <a:solidFill>
                  <a:schemeClr val="dk1"/>
                </a:solidFill>
                <a:latin typeface="Source Sans Pro"/>
                <a:ea typeface="Source Sans Pro"/>
                <a:cs typeface="Source Sans Pro"/>
                <a:sym typeface="Source Sans Pro"/>
              </a:defRPr>
            </a:lvl2pPr>
            <a:lvl3pPr marL="1371600" marR="0" lvl="2" indent="-228600" algn="l" rtl="0">
              <a:lnSpc>
                <a:spcPct val="90000"/>
              </a:lnSpc>
              <a:spcBef>
                <a:spcPts val="1600"/>
              </a:spcBef>
              <a:spcAft>
                <a:spcPts val="0"/>
              </a:spcAft>
              <a:buClr>
                <a:schemeClr val="dk1"/>
              </a:buClr>
              <a:buSzPts val="1800"/>
              <a:buFont typeface="Arial"/>
              <a:buNone/>
              <a:defRPr sz="1800" b="1" i="0" u="none" strike="noStrike" cap="none">
                <a:solidFill>
                  <a:schemeClr val="dk1"/>
                </a:solidFill>
                <a:latin typeface="Source Sans Pro"/>
                <a:ea typeface="Source Sans Pro"/>
                <a:cs typeface="Source Sans Pro"/>
                <a:sym typeface="Source Sans Pro"/>
              </a:defRPr>
            </a:lvl3pPr>
            <a:lvl4pPr marL="1828800" marR="0" lvl="3" indent="-228600" algn="l" rtl="0">
              <a:lnSpc>
                <a:spcPct val="90000"/>
              </a:lnSpc>
              <a:spcBef>
                <a:spcPts val="16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4pPr>
            <a:lvl5pPr marL="2286000" marR="0" lvl="4" indent="-228600" algn="l" rtl="0">
              <a:lnSpc>
                <a:spcPct val="90000"/>
              </a:lnSpc>
              <a:spcBef>
                <a:spcPts val="16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5pPr>
            <a:lvl6pPr marL="2743200" marR="0" lvl="5" indent="-228600" algn="l" rtl="0">
              <a:lnSpc>
                <a:spcPct val="90000"/>
              </a:lnSpc>
              <a:spcBef>
                <a:spcPts val="16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6pPr>
            <a:lvl7pPr marL="3200400" marR="0" lvl="6" indent="-228600" algn="l" rtl="0">
              <a:lnSpc>
                <a:spcPct val="90000"/>
              </a:lnSpc>
              <a:spcBef>
                <a:spcPts val="16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7pPr>
            <a:lvl8pPr marL="3657600" marR="0" lvl="7" indent="-228600" algn="l" rtl="0">
              <a:lnSpc>
                <a:spcPct val="90000"/>
              </a:lnSpc>
              <a:spcBef>
                <a:spcPts val="16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8pPr>
            <a:lvl9pPr marL="4114800" marR="0" lvl="8" indent="-228600" algn="l" rtl="0">
              <a:lnSpc>
                <a:spcPct val="90000"/>
              </a:lnSpc>
              <a:spcBef>
                <a:spcPts val="1600"/>
              </a:spcBef>
              <a:spcAft>
                <a:spcPts val="160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9pPr>
          </a:lstStyle>
          <a:p>
            <a:endParaRPr/>
          </a:p>
        </p:txBody>
      </p:sp>
      <p:sp>
        <p:nvSpPr>
          <p:cNvPr id="141" name="Google Shape;141;p33"/>
          <p:cNvSpPr txBox="1">
            <a:spLocks noGrp="1"/>
          </p:cNvSpPr>
          <p:nvPr>
            <p:ph type="body" idx="2"/>
          </p:nvPr>
        </p:nvSpPr>
        <p:spPr>
          <a:xfrm>
            <a:off x="594359" y="3132667"/>
            <a:ext cx="3910500" cy="3131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90000"/>
              </a:lnSpc>
              <a:spcBef>
                <a:spcPts val="1000"/>
              </a:spcBef>
              <a:spcAft>
                <a:spcPts val="0"/>
              </a:spcAft>
              <a:buClr>
                <a:schemeClr val="dk1"/>
              </a:buClr>
              <a:buSzPts val="2200"/>
              <a:buFont typeface="Arial"/>
              <a:buChar char="•"/>
              <a:defRPr sz="2200" b="0" i="0" u="none" strike="noStrike" cap="none">
                <a:solidFill>
                  <a:schemeClr val="dk1"/>
                </a:solidFill>
                <a:latin typeface="Source Sans Pro"/>
                <a:ea typeface="Source Sans Pro"/>
                <a:cs typeface="Source Sans Pro"/>
                <a:sym typeface="Source Sans Pro"/>
              </a:defRPr>
            </a:lvl1pPr>
            <a:lvl2pPr marL="914400" marR="0" lvl="1" indent="-355600" algn="l" rtl="0">
              <a:lnSpc>
                <a:spcPct val="90000"/>
              </a:lnSpc>
              <a:spcBef>
                <a:spcPts val="16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2pPr>
            <a:lvl3pPr marL="1371600" marR="0" lvl="2"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3pPr>
            <a:lvl4pPr marL="1828800" marR="0" lvl="3"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4pPr>
            <a:lvl5pPr marL="2286000" marR="0" lvl="4"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5pPr>
            <a:lvl6pPr marL="2743200" marR="0" lvl="5"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6pPr>
            <a:lvl7pPr marL="3200400" marR="0" lvl="6"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7pPr>
            <a:lvl8pPr marL="3657600" marR="0" lvl="7"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8pPr>
            <a:lvl9pPr marL="4114800" marR="0" lvl="8" indent="-330200" algn="l" rtl="0">
              <a:lnSpc>
                <a:spcPct val="90000"/>
              </a:lnSpc>
              <a:spcBef>
                <a:spcPts val="1600"/>
              </a:spcBef>
              <a:spcAft>
                <a:spcPts val="160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142" name="Google Shape;142;p33"/>
          <p:cNvSpPr txBox="1">
            <a:spLocks noGrp="1"/>
          </p:cNvSpPr>
          <p:nvPr>
            <p:ph type="body" idx="3"/>
          </p:nvPr>
        </p:nvSpPr>
        <p:spPr>
          <a:xfrm>
            <a:off x="4869018" y="2183802"/>
            <a:ext cx="3680700" cy="8238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Source Sans Pro"/>
                <a:ea typeface="Source Sans Pro"/>
                <a:cs typeface="Source Sans Pro"/>
                <a:sym typeface="Source Sans Pro"/>
              </a:defRPr>
            </a:lvl1pPr>
            <a:lvl2pPr marL="914400" marR="0" lvl="1" indent="-228600" algn="l" rtl="0">
              <a:lnSpc>
                <a:spcPct val="90000"/>
              </a:lnSpc>
              <a:spcBef>
                <a:spcPts val="1600"/>
              </a:spcBef>
              <a:spcAft>
                <a:spcPts val="0"/>
              </a:spcAft>
              <a:buClr>
                <a:schemeClr val="dk1"/>
              </a:buClr>
              <a:buSzPts val="2000"/>
              <a:buFont typeface="Arial"/>
              <a:buNone/>
              <a:defRPr sz="2000" b="1" i="0" u="none" strike="noStrike" cap="none">
                <a:solidFill>
                  <a:schemeClr val="dk1"/>
                </a:solidFill>
                <a:latin typeface="Source Sans Pro"/>
                <a:ea typeface="Source Sans Pro"/>
                <a:cs typeface="Source Sans Pro"/>
                <a:sym typeface="Source Sans Pro"/>
              </a:defRPr>
            </a:lvl2pPr>
            <a:lvl3pPr marL="1371600" marR="0" lvl="2" indent="-228600" algn="l" rtl="0">
              <a:lnSpc>
                <a:spcPct val="90000"/>
              </a:lnSpc>
              <a:spcBef>
                <a:spcPts val="1600"/>
              </a:spcBef>
              <a:spcAft>
                <a:spcPts val="0"/>
              </a:spcAft>
              <a:buClr>
                <a:schemeClr val="dk1"/>
              </a:buClr>
              <a:buSzPts val="1800"/>
              <a:buFont typeface="Arial"/>
              <a:buNone/>
              <a:defRPr sz="1800" b="1" i="0" u="none" strike="noStrike" cap="none">
                <a:solidFill>
                  <a:schemeClr val="dk1"/>
                </a:solidFill>
                <a:latin typeface="Source Sans Pro"/>
                <a:ea typeface="Source Sans Pro"/>
                <a:cs typeface="Source Sans Pro"/>
                <a:sym typeface="Source Sans Pro"/>
              </a:defRPr>
            </a:lvl3pPr>
            <a:lvl4pPr marL="1828800" marR="0" lvl="3" indent="-228600" algn="l" rtl="0">
              <a:lnSpc>
                <a:spcPct val="90000"/>
              </a:lnSpc>
              <a:spcBef>
                <a:spcPts val="16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4pPr>
            <a:lvl5pPr marL="2286000" marR="0" lvl="4" indent="-228600" algn="l" rtl="0">
              <a:lnSpc>
                <a:spcPct val="90000"/>
              </a:lnSpc>
              <a:spcBef>
                <a:spcPts val="16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5pPr>
            <a:lvl6pPr marL="2743200" marR="0" lvl="5" indent="-228600" algn="l" rtl="0">
              <a:lnSpc>
                <a:spcPct val="90000"/>
              </a:lnSpc>
              <a:spcBef>
                <a:spcPts val="16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6pPr>
            <a:lvl7pPr marL="3200400" marR="0" lvl="6" indent="-228600" algn="l" rtl="0">
              <a:lnSpc>
                <a:spcPct val="90000"/>
              </a:lnSpc>
              <a:spcBef>
                <a:spcPts val="16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7pPr>
            <a:lvl8pPr marL="3657600" marR="0" lvl="7" indent="-228600" algn="l" rtl="0">
              <a:lnSpc>
                <a:spcPct val="90000"/>
              </a:lnSpc>
              <a:spcBef>
                <a:spcPts val="16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8pPr>
            <a:lvl9pPr marL="4114800" marR="0" lvl="8" indent="-228600" algn="l" rtl="0">
              <a:lnSpc>
                <a:spcPct val="90000"/>
              </a:lnSpc>
              <a:spcBef>
                <a:spcPts val="1600"/>
              </a:spcBef>
              <a:spcAft>
                <a:spcPts val="160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9pPr>
          </a:lstStyle>
          <a:p>
            <a:endParaRPr/>
          </a:p>
        </p:txBody>
      </p:sp>
      <p:sp>
        <p:nvSpPr>
          <p:cNvPr id="143" name="Google Shape;143;p33"/>
          <p:cNvSpPr txBox="1">
            <a:spLocks noGrp="1"/>
          </p:cNvSpPr>
          <p:nvPr>
            <p:ph type="body" idx="4"/>
          </p:nvPr>
        </p:nvSpPr>
        <p:spPr>
          <a:xfrm>
            <a:off x="4642098" y="3132667"/>
            <a:ext cx="3907500" cy="3131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90000"/>
              </a:lnSpc>
              <a:spcBef>
                <a:spcPts val="1000"/>
              </a:spcBef>
              <a:spcAft>
                <a:spcPts val="0"/>
              </a:spcAft>
              <a:buClr>
                <a:schemeClr val="dk1"/>
              </a:buClr>
              <a:buSzPts val="2200"/>
              <a:buFont typeface="Arial"/>
              <a:buChar char="•"/>
              <a:defRPr sz="2200" b="0" i="0" u="none" strike="noStrike" cap="none">
                <a:solidFill>
                  <a:schemeClr val="dk1"/>
                </a:solidFill>
                <a:latin typeface="Source Sans Pro"/>
                <a:ea typeface="Source Sans Pro"/>
                <a:cs typeface="Source Sans Pro"/>
                <a:sym typeface="Source Sans Pro"/>
              </a:defRPr>
            </a:lvl1pPr>
            <a:lvl2pPr marL="914400" marR="0" lvl="1" indent="-355600" algn="l" rtl="0">
              <a:lnSpc>
                <a:spcPct val="90000"/>
              </a:lnSpc>
              <a:spcBef>
                <a:spcPts val="16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2pPr>
            <a:lvl3pPr marL="1371600" marR="0" lvl="2"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3pPr>
            <a:lvl4pPr marL="1828800" marR="0" lvl="3"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4pPr>
            <a:lvl5pPr marL="2286000" marR="0" lvl="4"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5pPr>
            <a:lvl6pPr marL="2743200" marR="0" lvl="5"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6pPr>
            <a:lvl7pPr marL="3200400" marR="0" lvl="6"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7pPr>
            <a:lvl8pPr marL="3657600" marR="0" lvl="7"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8pPr>
            <a:lvl9pPr marL="4114800" marR="0" lvl="8" indent="-330200" algn="l" rtl="0">
              <a:lnSpc>
                <a:spcPct val="90000"/>
              </a:lnSpc>
              <a:spcBef>
                <a:spcPts val="1600"/>
              </a:spcBef>
              <a:spcAft>
                <a:spcPts val="160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144" name="Google Shape;144;p33"/>
          <p:cNvSpPr txBox="1">
            <a:spLocks noGrp="1"/>
          </p:cNvSpPr>
          <p:nvPr>
            <p:ph type="dt" idx="10"/>
          </p:nvPr>
        </p:nvSpPr>
        <p:spPr>
          <a:xfrm>
            <a:off x="6412230" y="6356351"/>
            <a:ext cx="2137500" cy="365100"/>
          </a:xfrm>
          <a:prstGeom prst="rect">
            <a:avLst/>
          </a:prstGeom>
          <a:noFill/>
          <a:ln>
            <a:noFill/>
          </a:ln>
        </p:spPr>
        <p:txBody>
          <a:bodyPr spcFirstLastPara="1" wrap="square" lIns="91425" tIns="91425" rIns="91425" bIns="91425" anchor="ctr" anchorCtr="0">
            <a:noAutofit/>
          </a:bodyPr>
          <a:lstStyle>
            <a:lvl1pPr marR="0" lvl="0" algn="r" rtl="0">
              <a:spcBef>
                <a:spcPts val="0"/>
              </a:spcBef>
              <a:spcAft>
                <a:spcPts val="0"/>
              </a:spcAft>
              <a:buSzPts val="1400"/>
              <a:buNone/>
              <a:defRPr sz="1050" b="0" i="0" u="none" strike="noStrike" cap="none">
                <a:solidFill>
                  <a:srgbClr val="888888"/>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45" name="Google Shape;145;p33"/>
          <p:cNvSpPr txBox="1">
            <a:spLocks noGrp="1"/>
          </p:cNvSpPr>
          <p:nvPr>
            <p:ph type="ftr" idx="11"/>
          </p:nvPr>
        </p:nvSpPr>
        <p:spPr>
          <a:xfrm>
            <a:off x="594360" y="6355846"/>
            <a:ext cx="5680800" cy="3651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050" b="0" i="0" u="none" strike="noStrike" cap="none">
                <a:solidFill>
                  <a:srgbClr val="888888"/>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6"/>
        <p:cNvGrpSpPr/>
        <p:nvPr/>
      </p:nvGrpSpPr>
      <p:grpSpPr>
        <a:xfrm>
          <a:off x="0" y="0"/>
          <a:ext cx="0" cy="0"/>
          <a:chOff x="0" y="0"/>
          <a:chExt cx="0" cy="0"/>
        </a:xfrm>
      </p:grpSpPr>
      <p:sp>
        <p:nvSpPr>
          <p:cNvPr id="147" name="Google Shape;147;p34"/>
          <p:cNvSpPr txBox="1">
            <a:spLocks noGrp="1"/>
          </p:cNvSpPr>
          <p:nvPr>
            <p:ph type="title"/>
          </p:nvPr>
        </p:nvSpPr>
        <p:spPr>
          <a:xfrm>
            <a:off x="2171700" y="764373"/>
            <a:ext cx="6378000" cy="1293000"/>
          </a:xfrm>
          <a:prstGeom prst="rect">
            <a:avLst/>
          </a:prstGeom>
          <a:noFill/>
          <a:ln>
            <a:noFill/>
          </a:ln>
        </p:spPr>
        <p:txBody>
          <a:bodyPr spcFirstLastPara="1" wrap="square" lIns="91425" tIns="91425" rIns="91425" bIns="91425" anchor="ctr" anchorCtr="0">
            <a:noAutofit/>
          </a:bodyPr>
          <a:lstStyle>
            <a:lvl1pPr marR="0" lvl="0" algn="r" rtl="0">
              <a:lnSpc>
                <a:spcPct val="90000"/>
              </a:lnSpc>
              <a:spcBef>
                <a:spcPts val="0"/>
              </a:spcBef>
              <a:spcAft>
                <a:spcPts val="0"/>
              </a:spcAft>
              <a:buClr>
                <a:schemeClr val="dk1"/>
              </a:buClr>
              <a:buSzPts val="4000"/>
              <a:buFont typeface="Source Sans Pro"/>
              <a:buNone/>
              <a:defRPr sz="4000" b="0" i="0" u="none" strike="noStrike" cap="none">
                <a:solidFill>
                  <a:schemeClr val="dk1"/>
                </a:solidFill>
                <a:latin typeface="Source Sans Pro"/>
                <a:ea typeface="Source Sans Pro"/>
                <a:cs typeface="Source Sans Pro"/>
                <a:sym typeface="Source Sans Pro"/>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148" name="Google Shape;148;p34"/>
          <p:cNvSpPr txBox="1">
            <a:spLocks noGrp="1"/>
          </p:cNvSpPr>
          <p:nvPr>
            <p:ph type="body" idx="1"/>
          </p:nvPr>
        </p:nvSpPr>
        <p:spPr>
          <a:xfrm>
            <a:off x="594360" y="2194560"/>
            <a:ext cx="3910500" cy="40692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90000"/>
              </a:lnSpc>
              <a:spcBef>
                <a:spcPts val="1000"/>
              </a:spcBef>
              <a:spcAft>
                <a:spcPts val="0"/>
              </a:spcAft>
              <a:buClr>
                <a:schemeClr val="dk1"/>
              </a:buClr>
              <a:buSzPts val="2200"/>
              <a:buFont typeface="Arial"/>
              <a:buChar char="•"/>
              <a:defRPr sz="2200" b="0" i="0" u="none" strike="noStrike" cap="none">
                <a:solidFill>
                  <a:schemeClr val="dk1"/>
                </a:solidFill>
                <a:latin typeface="Source Sans Pro"/>
                <a:ea typeface="Source Sans Pro"/>
                <a:cs typeface="Source Sans Pro"/>
                <a:sym typeface="Source Sans Pro"/>
              </a:defRPr>
            </a:lvl1pPr>
            <a:lvl2pPr marL="914400" marR="0" lvl="1" indent="-355600" algn="l" rtl="0">
              <a:lnSpc>
                <a:spcPct val="90000"/>
              </a:lnSpc>
              <a:spcBef>
                <a:spcPts val="16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2pPr>
            <a:lvl3pPr marL="1371600" marR="0" lvl="2"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3pPr>
            <a:lvl4pPr marL="1828800" marR="0" lvl="3"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4pPr>
            <a:lvl5pPr marL="2286000" marR="0" lvl="4"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5pPr>
            <a:lvl6pPr marL="2743200" marR="0" lvl="5"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6pPr>
            <a:lvl7pPr marL="3200400" marR="0" lvl="6"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7pPr>
            <a:lvl8pPr marL="3657600" marR="0" lvl="7"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8pPr>
            <a:lvl9pPr marL="4114800" marR="0" lvl="8" indent="-330200" algn="l" rtl="0">
              <a:lnSpc>
                <a:spcPct val="90000"/>
              </a:lnSpc>
              <a:spcBef>
                <a:spcPts val="1600"/>
              </a:spcBef>
              <a:spcAft>
                <a:spcPts val="160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149" name="Google Shape;149;p34"/>
          <p:cNvSpPr txBox="1">
            <a:spLocks noGrp="1"/>
          </p:cNvSpPr>
          <p:nvPr>
            <p:ph type="body" idx="2"/>
          </p:nvPr>
        </p:nvSpPr>
        <p:spPr>
          <a:xfrm>
            <a:off x="4642099" y="2194560"/>
            <a:ext cx="3907500" cy="40692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90000"/>
              </a:lnSpc>
              <a:spcBef>
                <a:spcPts val="1000"/>
              </a:spcBef>
              <a:spcAft>
                <a:spcPts val="0"/>
              </a:spcAft>
              <a:buClr>
                <a:schemeClr val="dk1"/>
              </a:buClr>
              <a:buSzPts val="2200"/>
              <a:buFont typeface="Arial"/>
              <a:buChar char="•"/>
              <a:defRPr sz="2200" b="0" i="0" u="none" strike="noStrike" cap="none">
                <a:solidFill>
                  <a:schemeClr val="dk1"/>
                </a:solidFill>
                <a:latin typeface="Source Sans Pro"/>
                <a:ea typeface="Source Sans Pro"/>
                <a:cs typeface="Source Sans Pro"/>
                <a:sym typeface="Source Sans Pro"/>
              </a:defRPr>
            </a:lvl1pPr>
            <a:lvl2pPr marL="914400" marR="0" lvl="1" indent="-355600" algn="l" rtl="0">
              <a:lnSpc>
                <a:spcPct val="90000"/>
              </a:lnSpc>
              <a:spcBef>
                <a:spcPts val="16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2pPr>
            <a:lvl3pPr marL="1371600" marR="0" lvl="2"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3pPr>
            <a:lvl4pPr marL="1828800" marR="0" lvl="3"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4pPr>
            <a:lvl5pPr marL="2286000" marR="0" lvl="4"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5pPr>
            <a:lvl6pPr marL="2743200" marR="0" lvl="5"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6pPr>
            <a:lvl7pPr marL="3200400" marR="0" lvl="6"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7pPr>
            <a:lvl8pPr marL="3657600" marR="0" lvl="7"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8pPr>
            <a:lvl9pPr marL="4114800" marR="0" lvl="8" indent="-330200" algn="l" rtl="0">
              <a:lnSpc>
                <a:spcPct val="90000"/>
              </a:lnSpc>
              <a:spcBef>
                <a:spcPts val="1600"/>
              </a:spcBef>
              <a:spcAft>
                <a:spcPts val="160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150" name="Google Shape;150;p34"/>
          <p:cNvSpPr txBox="1">
            <a:spLocks noGrp="1"/>
          </p:cNvSpPr>
          <p:nvPr>
            <p:ph type="dt" idx="10"/>
          </p:nvPr>
        </p:nvSpPr>
        <p:spPr>
          <a:xfrm>
            <a:off x="6412230" y="6356351"/>
            <a:ext cx="2137500" cy="365100"/>
          </a:xfrm>
          <a:prstGeom prst="rect">
            <a:avLst/>
          </a:prstGeom>
          <a:noFill/>
          <a:ln>
            <a:noFill/>
          </a:ln>
        </p:spPr>
        <p:txBody>
          <a:bodyPr spcFirstLastPara="1" wrap="square" lIns="91425" tIns="91425" rIns="91425" bIns="91425" anchor="ctr" anchorCtr="0">
            <a:noAutofit/>
          </a:bodyPr>
          <a:lstStyle>
            <a:lvl1pPr marR="0" lvl="0" algn="r" rtl="0">
              <a:spcBef>
                <a:spcPts val="0"/>
              </a:spcBef>
              <a:spcAft>
                <a:spcPts val="0"/>
              </a:spcAft>
              <a:buSzPts val="1400"/>
              <a:buNone/>
              <a:defRPr sz="1050" b="0" i="0" u="none" strike="noStrike" cap="none">
                <a:solidFill>
                  <a:srgbClr val="888888"/>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51" name="Google Shape;151;p34"/>
          <p:cNvSpPr txBox="1">
            <a:spLocks noGrp="1"/>
          </p:cNvSpPr>
          <p:nvPr>
            <p:ph type="ftr" idx="11"/>
          </p:nvPr>
        </p:nvSpPr>
        <p:spPr>
          <a:xfrm>
            <a:off x="594360" y="6355846"/>
            <a:ext cx="5680800" cy="3651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050" b="0" i="0" u="none" strike="noStrike" cap="none">
                <a:solidFill>
                  <a:srgbClr val="888888"/>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Section Header">
  <p:cSld name="SECTION_HEADER_1">
    <p:spTree>
      <p:nvGrpSpPr>
        <p:cNvPr id="1" name="Shape 152"/>
        <p:cNvGrpSpPr/>
        <p:nvPr/>
      </p:nvGrpSpPr>
      <p:grpSpPr>
        <a:xfrm>
          <a:off x="0" y="0"/>
          <a:ext cx="0" cy="0"/>
          <a:chOff x="0" y="0"/>
          <a:chExt cx="0" cy="0"/>
        </a:xfrm>
      </p:grpSpPr>
      <p:pic>
        <p:nvPicPr>
          <p:cNvPr id="153" name="Google Shape;153;p35" descr="C2-HD-BTM.png"/>
          <p:cNvPicPr preferRelativeResize="0"/>
          <p:nvPr/>
        </p:nvPicPr>
        <p:blipFill rotWithShape="1">
          <a:blip r:embed="rId2">
            <a:alphaModFix/>
          </a:blip>
          <a:srcRect/>
          <a:stretch/>
        </p:blipFill>
        <p:spPr>
          <a:xfrm>
            <a:off x="0" y="4995862"/>
            <a:ext cx="9144000" cy="1862137"/>
          </a:xfrm>
          <a:prstGeom prst="rect">
            <a:avLst/>
          </a:prstGeom>
          <a:noFill/>
          <a:ln>
            <a:noFill/>
          </a:ln>
        </p:spPr>
      </p:pic>
      <p:sp>
        <p:nvSpPr>
          <p:cNvPr id="154" name="Google Shape;154;p35"/>
          <p:cNvSpPr txBox="1">
            <a:spLocks noGrp="1"/>
          </p:cNvSpPr>
          <p:nvPr>
            <p:ph type="title"/>
          </p:nvPr>
        </p:nvSpPr>
        <p:spPr>
          <a:xfrm>
            <a:off x="594360" y="753534"/>
            <a:ext cx="7955400" cy="2802000"/>
          </a:xfrm>
          <a:prstGeom prst="rect">
            <a:avLst/>
          </a:prstGeom>
          <a:noFill/>
          <a:ln>
            <a:noFill/>
          </a:ln>
        </p:spPr>
        <p:txBody>
          <a:bodyPr spcFirstLastPara="1" wrap="square" lIns="91425" tIns="91425" rIns="91425" bIns="91425" anchor="b" anchorCtr="0">
            <a:noAutofit/>
          </a:bodyPr>
          <a:lstStyle>
            <a:lvl1pPr marR="0" lvl="0" algn="r" rtl="0">
              <a:lnSpc>
                <a:spcPct val="90000"/>
              </a:lnSpc>
              <a:spcBef>
                <a:spcPts val="0"/>
              </a:spcBef>
              <a:spcAft>
                <a:spcPts val="0"/>
              </a:spcAft>
              <a:buClr>
                <a:schemeClr val="dk1"/>
              </a:buClr>
              <a:buSzPts val="4000"/>
              <a:buFont typeface="Source Sans Pro"/>
              <a:buNone/>
              <a:defRPr sz="4000" b="0" i="0" u="none" strike="noStrike" cap="none">
                <a:solidFill>
                  <a:schemeClr val="dk1"/>
                </a:solidFill>
                <a:latin typeface="Source Sans Pro"/>
                <a:ea typeface="Source Sans Pro"/>
                <a:cs typeface="Source Sans Pro"/>
                <a:sym typeface="Source Sans Pro"/>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155" name="Google Shape;155;p35"/>
          <p:cNvSpPr txBox="1">
            <a:spLocks noGrp="1"/>
          </p:cNvSpPr>
          <p:nvPr>
            <p:ph type="body" idx="1"/>
          </p:nvPr>
        </p:nvSpPr>
        <p:spPr>
          <a:xfrm>
            <a:off x="594360" y="3641726"/>
            <a:ext cx="7955400" cy="13542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90000"/>
              </a:lnSpc>
              <a:spcBef>
                <a:spcPts val="1000"/>
              </a:spcBef>
              <a:spcAft>
                <a:spcPts val="0"/>
              </a:spcAft>
              <a:buClr>
                <a:srgbClr val="888888"/>
              </a:buClr>
              <a:buSzPts val="2200"/>
              <a:buFont typeface="Arial"/>
              <a:buNone/>
              <a:defRPr sz="2200" b="0" i="0" u="none" strike="noStrike" cap="none">
                <a:solidFill>
                  <a:srgbClr val="888888"/>
                </a:solidFill>
                <a:latin typeface="Source Sans Pro"/>
                <a:ea typeface="Source Sans Pro"/>
                <a:cs typeface="Source Sans Pro"/>
                <a:sym typeface="Source Sans Pro"/>
              </a:defRPr>
            </a:lvl1pPr>
            <a:lvl2pPr marL="914400" marR="0" lvl="1" indent="-228600" algn="l" rtl="0">
              <a:lnSpc>
                <a:spcPct val="90000"/>
              </a:lnSpc>
              <a:spcBef>
                <a:spcPts val="1600"/>
              </a:spcBef>
              <a:spcAft>
                <a:spcPts val="0"/>
              </a:spcAft>
              <a:buClr>
                <a:srgbClr val="888888"/>
              </a:buClr>
              <a:buSzPts val="2000"/>
              <a:buFont typeface="Arial"/>
              <a:buNone/>
              <a:defRPr sz="2000" b="0" i="0" u="none" strike="noStrike" cap="none">
                <a:solidFill>
                  <a:srgbClr val="888888"/>
                </a:solidFill>
                <a:latin typeface="Source Sans Pro"/>
                <a:ea typeface="Source Sans Pro"/>
                <a:cs typeface="Source Sans Pro"/>
                <a:sym typeface="Source Sans Pro"/>
              </a:defRPr>
            </a:lvl2pPr>
            <a:lvl3pPr marL="1371600" marR="0" lvl="2" indent="-228600" algn="l" rtl="0">
              <a:lnSpc>
                <a:spcPct val="90000"/>
              </a:lnSpc>
              <a:spcBef>
                <a:spcPts val="1600"/>
              </a:spcBef>
              <a:spcAft>
                <a:spcPts val="0"/>
              </a:spcAft>
              <a:buClr>
                <a:srgbClr val="888888"/>
              </a:buClr>
              <a:buSzPts val="1800"/>
              <a:buFont typeface="Arial"/>
              <a:buNone/>
              <a:defRPr sz="1800" b="0" i="0" u="none" strike="noStrike" cap="none">
                <a:solidFill>
                  <a:srgbClr val="888888"/>
                </a:solidFill>
                <a:latin typeface="Source Sans Pro"/>
                <a:ea typeface="Source Sans Pro"/>
                <a:cs typeface="Source Sans Pro"/>
                <a:sym typeface="Source Sans Pro"/>
              </a:defRPr>
            </a:lvl3pPr>
            <a:lvl4pPr marL="1828800" marR="0" lvl="3" indent="-228600" algn="l" rtl="0">
              <a:lnSpc>
                <a:spcPct val="90000"/>
              </a:lnSpc>
              <a:spcBef>
                <a:spcPts val="1600"/>
              </a:spcBef>
              <a:spcAft>
                <a:spcPts val="0"/>
              </a:spcAft>
              <a:buClr>
                <a:srgbClr val="888888"/>
              </a:buClr>
              <a:buSzPts val="1600"/>
              <a:buFont typeface="Arial"/>
              <a:buNone/>
              <a:defRPr sz="1600" b="0" i="0" u="none" strike="noStrike" cap="none">
                <a:solidFill>
                  <a:srgbClr val="888888"/>
                </a:solidFill>
                <a:latin typeface="Source Sans Pro"/>
                <a:ea typeface="Source Sans Pro"/>
                <a:cs typeface="Source Sans Pro"/>
                <a:sym typeface="Source Sans Pro"/>
              </a:defRPr>
            </a:lvl4pPr>
            <a:lvl5pPr marL="2286000" marR="0" lvl="4" indent="-228600" algn="l" rtl="0">
              <a:lnSpc>
                <a:spcPct val="90000"/>
              </a:lnSpc>
              <a:spcBef>
                <a:spcPts val="1600"/>
              </a:spcBef>
              <a:spcAft>
                <a:spcPts val="0"/>
              </a:spcAft>
              <a:buClr>
                <a:srgbClr val="888888"/>
              </a:buClr>
              <a:buSzPts val="1600"/>
              <a:buFont typeface="Arial"/>
              <a:buNone/>
              <a:defRPr sz="1600" b="0" i="0" u="none" strike="noStrike" cap="none">
                <a:solidFill>
                  <a:srgbClr val="888888"/>
                </a:solidFill>
                <a:latin typeface="Source Sans Pro"/>
                <a:ea typeface="Source Sans Pro"/>
                <a:cs typeface="Source Sans Pro"/>
                <a:sym typeface="Source Sans Pro"/>
              </a:defRPr>
            </a:lvl5pPr>
            <a:lvl6pPr marL="2743200" marR="0" lvl="5" indent="-228600" algn="l" rtl="0">
              <a:lnSpc>
                <a:spcPct val="90000"/>
              </a:lnSpc>
              <a:spcBef>
                <a:spcPts val="1600"/>
              </a:spcBef>
              <a:spcAft>
                <a:spcPts val="0"/>
              </a:spcAft>
              <a:buClr>
                <a:srgbClr val="888888"/>
              </a:buClr>
              <a:buSzPts val="1600"/>
              <a:buFont typeface="Arial"/>
              <a:buNone/>
              <a:defRPr sz="1600" b="0" i="0" u="none" strike="noStrike" cap="none">
                <a:solidFill>
                  <a:srgbClr val="888888"/>
                </a:solidFill>
                <a:latin typeface="Source Sans Pro"/>
                <a:ea typeface="Source Sans Pro"/>
                <a:cs typeface="Source Sans Pro"/>
                <a:sym typeface="Source Sans Pro"/>
              </a:defRPr>
            </a:lvl6pPr>
            <a:lvl7pPr marL="3200400" marR="0" lvl="6" indent="-228600" algn="l" rtl="0">
              <a:lnSpc>
                <a:spcPct val="90000"/>
              </a:lnSpc>
              <a:spcBef>
                <a:spcPts val="1600"/>
              </a:spcBef>
              <a:spcAft>
                <a:spcPts val="0"/>
              </a:spcAft>
              <a:buClr>
                <a:srgbClr val="888888"/>
              </a:buClr>
              <a:buSzPts val="1600"/>
              <a:buFont typeface="Arial"/>
              <a:buNone/>
              <a:defRPr sz="1600" b="0" i="0" u="none" strike="noStrike" cap="none">
                <a:solidFill>
                  <a:srgbClr val="888888"/>
                </a:solidFill>
                <a:latin typeface="Source Sans Pro"/>
                <a:ea typeface="Source Sans Pro"/>
                <a:cs typeface="Source Sans Pro"/>
                <a:sym typeface="Source Sans Pro"/>
              </a:defRPr>
            </a:lvl7pPr>
            <a:lvl8pPr marL="3657600" marR="0" lvl="7" indent="-228600" algn="l" rtl="0">
              <a:lnSpc>
                <a:spcPct val="90000"/>
              </a:lnSpc>
              <a:spcBef>
                <a:spcPts val="1600"/>
              </a:spcBef>
              <a:spcAft>
                <a:spcPts val="0"/>
              </a:spcAft>
              <a:buClr>
                <a:srgbClr val="888888"/>
              </a:buClr>
              <a:buSzPts val="1600"/>
              <a:buFont typeface="Arial"/>
              <a:buNone/>
              <a:defRPr sz="1600" b="0" i="0" u="none" strike="noStrike" cap="none">
                <a:solidFill>
                  <a:srgbClr val="888888"/>
                </a:solidFill>
                <a:latin typeface="Source Sans Pro"/>
                <a:ea typeface="Source Sans Pro"/>
                <a:cs typeface="Source Sans Pro"/>
                <a:sym typeface="Source Sans Pro"/>
              </a:defRPr>
            </a:lvl8pPr>
            <a:lvl9pPr marL="4114800" marR="0" lvl="8" indent="-228600" algn="l" rtl="0">
              <a:lnSpc>
                <a:spcPct val="90000"/>
              </a:lnSpc>
              <a:spcBef>
                <a:spcPts val="1600"/>
              </a:spcBef>
              <a:spcAft>
                <a:spcPts val="1600"/>
              </a:spcAft>
              <a:buClr>
                <a:srgbClr val="888888"/>
              </a:buClr>
              <a:buSzPts val="1600"/>
              <a:buFont typeface="Arial"/>
              <a:buNone/>
              <a:defRPr sz="1600" b="0" i="0" u="none" strike="noStrike" cap="none">
                <a:solidFill>
                  <a:srgbClr val="888888"/>
                </a:solidFill>
                <a:latin typeface="Source Sans Pro"/>
                <a:ea typeface="Source Sans Pro"/>
                <a:cs typeface="Source Sans Pro"/>
                <a:sym typeface="Source Sans Pro"/>
              </a:defRPr>
            </a:lvl9pPr>
          </a:lstStyle>
          <a:p>
            <a:endParaRPr/>
          </a:p>
        </p:txBody>
      </p:sp>
      <p:sp>
        <p:nvSpPr>
          <p:cNvPr id="156" name="Google Shape;156;p35"/>
          <p:cNvSpPr txBox="1">
            <a:spLocks noGrp="1"/>
          </p:cNvSpPr>
          <p:nvPr>
            <p:ph type="dt" idx="10"/>
          </p:nvPr>
        </p:nvSpPr>
        <p:spPr>
          <a:xfrm>
            <a:off x="5562176" y="381001"/>
            <a:ext cx="2183100" cy="365100"/>
          </a:xfrm>
          <a:prstGeom prst="rect">
            <a:avLst/>
          </a:prstGeom>
          <a:noFill/>
          <a:ln>
            <a:noFill/>
          </a:ln>
        </p:spPr>
        <p:txBody>
          <a:bodyPr spcFirstLastPara="1" wrap="square" lIns="91425" tIns="91425" rIns="91425" bIns="91425" anchor="ctr" anchorCtr="0">
            <a:noAutofit/>
          </a:bodyPr>
          <a:lstStyle>
            <a:lvl1pPr marR="0" lvl="0" algn="r" rtl="0">
              <a:spcBef>
                <a:spcPts val="0"/>
              </a:spcBef>
              <a:spcAft>
                <a:spcPts val="0"/>
              </a:spcAft>
              <a:buSzPts val="1400"/>
              <a:buNone/>
              <a:defRPr sz="1050" b="0" i="0" u="none" strike="noStrike" cap="none">
                <a:solidFill>
                  <a:srgbClr val="888888"/>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57" name="Google Shape;157;p35"/>
          <p:cNvSpPr txBox="1">
            <a:spLocks noGrp="1"/>
          </p:cNvSpPr>
          <p:nvPr>
            <p:ph type="ftr" idx="11"/>
          </p:nvPr>
        </p:nvSpPr>
        <p:spPr>
          <a:xfrm>
            <a:off x="594360" y="381001"/>
            <a:ext cx="4830600" cy="3651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050" b="0" i="0" u="none" strike="noStrike" cap="none">
                <a:solidFill>
                  <a:srgbClr val="888888"/>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2"/>
        <p:cNvGrpSpPr/>
        <p:nvPr/>
      </p:nvGrpSpPr>
      <p:grpSpPr>
        <a:xfrm>
          <a:off x="0" y="0"/>
          <a:ext cx="0" cy="0"/>
          <a:chOff x="0" y="0"/>
          <a:chExt cx="0" cy="0"/>
        </a:xfrm>
      </p:grpSpPr>
      <p:sp>
        <p:nvSpPr>
          <p:cNvPr id="163" name="Google Shape;163;p37"/>
          <p:cNvSpPr txBox="1">
            <a:spLocks noGrp="1"/>
          </p:cNvSpPr>
          <p:nvPr>
            <p:ph type="ctrTitle"/>
          </p:nvPr>
        </p:nvSpPr>
        <p:spPr>
          <a:xfrm>
            <a:off x="311708" y="992767"/>
            <a:ext cx="8520600" cy="27369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164" name="Google Shape;164;p37"/>
          <p:cNvSpPr txBox="1">
            <a:spLocks noGrp="1"/>
          </p:cNvSpPr>
          <p:nvPr>
            <p:ph type="subTitle" idx="1"/>
          </p:nvPr>
        </p:nvSpPr>
        <p:spPr>
          <a:xfrm>
            <a:off x="311700" y="3778833"/>
            <a:ext cx="8520600" cy="10569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5" name="Google Shape;165;p37"/>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6"/>
        <p:cNvGrpSpPr/>
        <p:nvPr/>
      </p:nvGrpSpPr>
      <p:grpSpPr>
        <a:xfrm>
          <a:off x="0" y="0"/>
          <a:ext cx="0" cy="0"/>
          <a:chOff x="0" y="0"/>
          <a:chExt cx="0" cy="0"/>
        </a:xfrm>
      </p:grpSpPr>
      <p:sp>
        <p:nvSpPr>
          <p:cNvPr id="167" name="Google Shape;167;p38"/>
          <p:cNvSpPr txBox="1">
            <a:spLocks noGrp="1"/>
          </p:cNvSpPr>
          <p:nvPr>
            <p:ph type="title"/>
          </p:nvPr>
        </p:nvSpPr>
        <p:spPr>
          <a:xfrm>
            <a:off x="2171700" y="764373"/>
            <a:ext cx="6378000" cy="1293000"/>
          </a:xfrm>
          <a:prstGeom prst="rect">
            <a:avLst/>
          </a:prstGeom>
          <a:noFill/>
          <a:ln>
            <a:noFill/>
          </a:ln>
        </p:spPr>
        <p:txBody>
          <a:bodyPr spcFirstLastPara="1" wrap="square" lIns="91425" tIns="91425" rIns="91425" bIns="91425" anchor="ctr" anchorCtr="0">
            <a:noAutofit/>
          </a:bodyPr>
          <a:lstStyle>
            <a:lvl1pPr marR="0" lvl="0" algn="r" rtl="0">
              <a:lnSpc>
                <a:spcPct val="90000"/>
              </a:lnSpc>
              <a:spcBef>
                <a:spcPts val="0"/>
              </a:spcBef>
              <a:spcAft>
                <a:spcPts val="0"/>
              </a:spcAft>
              <a:buClr>
                <a:schemeClr val="dk1"/>
              </a:buClr>
              <a:buSzPts val="4000"/>
              <a:buFont typeface="Source Sans Pro"/>
              <a:buNone/>
              <a:defRPr sz="4000" b="0" i="0" u="none" strike="noStrike" cap="none">
                <a:solidFill>
                  <a:schemeClr val="dk1"/>
                </a:solidFill>
                <a:latin typeface="Source Sans Pro"/>
                <a:ea typeface="Source Sans Pro"/>
                <a:cs typeface="Source Sans Pro"/>
                <a:sym typeface="Source Sans Pro"/>
              </a:defRPr>
            </a:lvl1pPr>
            <a:lvl2pPr lvl="1" algn="l" rtl="0">
              <a:lnSpc>
                <a:spcPct val="100000"/>
              </a:lnSpc>
              <a:spcBef>
                <a:spcPts val="0"/>
              </a:spcBef>
              <a:spcAft>
                <a:spcPts val="0"/>
              </a:spcAft>
              <a:buSzPts val="2800"/>
              <a:buNone/>
              <a:defRPr sz="1800"/>
            </a:lvl2pPr>
            <a:lvl3pPr lvl="2" algn="l" rtl="0">
              <a:lnSpc>
                <a:spcPct val="100000"/>
              </a:lnSpc>
              <a:spcBef>
                <a:spcPts val="0"/>
              </a:spcBef>
              <a:spcAft>
                <a:spcPts val="0"/>
              </a:spcAft>
              <a:buSzPts val="2800"/>
              <a:buNone/>
              <a:defRPr sz="1800"/>
            </a:lvl3pPr>
            <a:lvl4pPr lvl="3" algn="l" rtl="0">
              <a:lnSpc>
                <a:spcPct val="100000"/>
              </a:lnSpc>
              <a:spcBef>
                <a:spcPts val="0"/>
              </a:spcBef>
              <a:spcAft>
                <a:spcPts val="0"/>
              </a:spcAft>
              <a:buSzPts val="2800"/>
              <a:buNone/>
              <a:defRPr sz="1800"/>
            </a:lvl4pPr>
            <a:lvl5pPr lvl="4" algn="l" rtl="0">
              <a:lnSpc>
                <a:spcPct val="100000"/>
              </a:lnSpc>
              <a:spcBef>
                <a:spcPts val="0"/>
              </a:spcBef>
              <a:spcAft>
                <a:spcPts val="0"/>
              </a:spcAft>
              <a:buSzPts val="2800"/>
              <a:buNone/>
              <a:defRPr sz="1800"/>
            </a:lvl5pPr>
            <a:lvl6pPr lvl="5" algn="l" rtl="0">
              <a:lnSpc>
                <a:spcPct val="100000"/>
              </a:lnSpc>
              <a:spcBef>
                <a:spcPts val="0"/>
              </a:spcBef>
              <a:spcAft>
                <a:spcPts val="0"/>
              </a:spcAft>
              <a:buSzPts val="2800"/>
              <a:buNone/>
              <a:defRPr sz="1800"/>
            </a:lvl6pPr>
            <a:lvl7pPr lvl="6" algn="l" rtl="0">
              <a:lnSpc>
                <a:spcPct val="100000"/>
              </a:lnSpc>
              <a:spcBef>
                <a:spcPts val="0"/>
              </a:spcBef>
              <a:spcAft>
                <a:spcPts val="0"/>
              </a:spcAft>
              <a:buSzPts val="2800"/>
              <a:buNone/>
              <a:defRPr sz="1800"/>
            </a:lvl7pPr>
            <a:lvl8pPr lvl="7" algn="l" rtl="0">
              <a:lnSpc>
                <a:spcPct val="100000"/>
              </a:lnSpc>
              <a:spcBef>
                <a:spcPts val="0"/>
              </a:spcBef>
              <a:spcAft>
                <a:spcPts val="0"/>
              </a:spcAft>
              <a:buSzPts val="2800"/>
              <a:buNone/>
              <a:defRPr sz="1800"/>
            </a:lvl8pPr>
            <a:lvl9pPr lvl="8" algn="l" rtl="0">
              <a:lnSpc>
                <a:spcPct val="100000"/>
              </a:lnSpc>
              <a:spcBef>
                <a:spcPts val="0"/>
              </a:spcBef>
              <a:spcAft>
                <a:spcPts val="0"/>
              </a:spcAft>
              <a:buSzPts val="2800"/>
              <a:buNone/>
              <a:defRPr sz="1800"/>
            </a:lvl9pPr>
          </a:lstStyle>
          <a:p>
            <a:endParaRPr/>
          </a:p>
        </p:txBody>
      </p:sp>
      <p:sp>
        <p:nvSpPr>
          <p:cNvPr id="168" name="Google Shape;168;p38"/>
          <p:cNvSpPr txBox="1">
            <a:spLocks noGrp="1"/>
          </p:cNvSpPr>
          <p:nvPr>
            <p:ph type="body" idx="1"/>
          </p:nvPr>
        </p:nvSpPr>
        <p:spPr>
          <a:xfrm>
            <a:off x="594360" y="2194560"/>
            <a:ext cx="7955400" cy="40692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90000"/>
              </a:lnSpc>
              <a:spcBef>
                <a:spcPts val="1000"/>
              </a:spcBef>
              <a:spcAft>
                <a:spcPts val="0"/>
              </a:spcAft>
              <a:buClr>
                <a:schemeClr val="dk1"/>
              </a:buClr>
              <a:buSzPts val="2200"/>
              <a:buFont typeface="Arial"/>
              <a:buChar char="•"/>
              <a:defRPr sz="2200" b="0" i="0" u="none" strike="noStrike" cap="none">
                <a:solidFill>
                  <a:schemeClr val="dk1"/>
                </a:solidFill>
                <a:latin typeface="Source Sans Pro"/>
                <a:ea typeface="Source Sans Pro"/>
                <a:cs typeface="Source Sans Pro"/>
                <a:sym typeface="Source Sans Pro"/>
              </a:defRPr>
            </a:lvl1pPr>
            <a:lvl2pPr marL="914400" marR="0" lvl="1" indent="-355600" algn="l" rtl="0">
              <a:lnSpc>
                <a:spcPct val="90000"/>
              </a:lnSpc>
              <a:spcBef>
                <a:spcPts val="16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2pPr>
            <a:lvl3pPr marL="1371600" marR="0" lvl="2"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3pPr>
            <a:lvl4pPr marL="1828800" marR="0" lvl="3"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4pPr>
            <a:lvl5pPr marL="2286000" marR="0" lvl="4"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5pPr>
            <a:lvl6pPr marL="2743200" marR="0" lvl="5"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6pPr>
            <a:lvl7pPr marL="3200400" marR="0" lvl="6"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7pPr>
            <a:lvl8pPr marL="3657600" marR="0" lvl="7"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8pPr>
            <a:lvl9pPr marL="4114800" marR="0" lvl="8" indent="-330200" algn="l" rtl="0">
              <a:lnSpc>
                <a:spcPct val="90000"/>
              </a:lnSpc>
              <a:spcBef>
                <a:spcPts val="1600"/>
              </a:spcBef>
              <a:spcAft>
                <a:spcPts val="160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169" name="Google Shape;169;p38"/>
          <p:cNvSpPr txBox="1">
            <a:spLocks noGrp="1"/>
          </p:cNvSpPr>
          <p:nvPr>
            <p:ph type="dt" idx="10"/>
          </p:nvPr>
        </p:nvSpPr>
        <p:spPr>
          <a:xfrm>
            <a:off x="6412230" y="6356351"/>
            <a:ext cx="2137500" cy="365100"/>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Clr>
                <a:srgbClr val="000000"/>
              </a:buClr>
              <a:buSzPts val="1400"/>
              <a:buFont typeface="Arial"/>
              <a:buNone/>
              <a:defRPr sz="1050" b="0" i="0" u="none" strike="noStrike" cap="none">
                <a:solidFill>
                  <a:srgbClr val="888888"/>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70" name="Google Shape;170;p38"/>
          <p:cNvSpPr txBox="1">
            <a:spLocks noGrp="1"/>
          </p:cNvSpPr>
          <p:nvPr>
            <p:ph type="ftr" idx="11"/>
          </p:nvPr>
        </p:nvSpPr>
        <p:spPr>
          <a:xfrm>
            <a:off x="594360" y="6355846"/>
            <a:ext cx="5680800" cy="365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rgbClr val="888888"/>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71" name="Google Shape;171;p38"/>
          <p:cNvSpPr txBox="1">
            <a:spLocks noGrp="1"/>
          </p:cNvSpPr>
          <p:nvPr>
            <p:ph type="sldNum" idx="12"/>
          </p:nvPr>
        </p:nvSpPr>
        <p:spPr>
          <a:xfrm>
            <a:off x="6572250" y="381001"/>
            <a:ext cx="19773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72"/>
        <p:cNvGrpSpPr/>
        <p:nvPr/>
      </p:nvGrpSpPr>
      <p:grpSpPr>
        <a:xfrm>
          <a:off x="0" y="0"/>
          <a:ext cx="0" cy="0"/>
          <a:chOff x="0" y="0"/>
          <a:chExt cx="0" cy="0"/>
        </a:xfrm>
      </p:grpSpPr>
      <p:sp>
        <p:nvSpPr>
          <p:cNvPr id="173" name="Google Shape;173;p39"/>
          <p:cNvSpPr txBox="1">
            <a:spLocks noGrp="1"/>
          </p:cNvSpPr>
          <p:nvPr>
            <p:ph type="title"/>
          </p:nvPr>
        </p:nvSpPr>
        <p:spPr>
          <a:xfrm>
            <a:off x="2171700" y="762000"/>
            <a:ext cx="6378000" cy="1295400"/>
          </a:xfrm>
          <a:prstGeom prst="rect">
            <a:avLst/>
          </a:prstGeom>
          <a:noFill/>
          <a:ln>
            <a:noFill/>
          </a:ln>
        </p:spPr>
        <p:txBody>
          <a:bodyPr spcFirstLastPara="1" wrap="square" lIns="91425" tIns="91425" rIns="91425" bIns="91425" anchor="ctr" anchorCtr="0">
            <a:noAutofit/>
          </a:bodyPr>
          <a:lstStyle>
            <a:lvl1pPr marR="0" lvl="0" algn="r" rtl="0">
              <a:lnSpc>
                <a:spcPct val="90000"/>
              </a:lnSpc>
              <a:spcBef>
                <a:spcPts val="0"/>
              </a:spcBef>
              <a:spcAft>
                <a:spcPts val="0"/>
              </a:spcAft>
              <a:buClr>
                <a:schemeClr val="dk1"/>
              </a:buClr>
              <a:buSzPts val="4000"/>
              <a:buFont typeface="Source Sans Pro"/>
              <a:buNone/>
              <a:defRPr sz="4000" b="0" i="0" u="none" strike="noStrike" cap="none">
                <a:solidFill>
                  <a:schemeClr val="dk1"/>
                </a:solidFill>
                <a:latin typeface="Source Sans Pro"/>
                <a:ea typeface="Source Sans Pro"/>
                <a:cs typeface="Source Sans Pro"/>
                <a:sym typeface="Source Sans Pro"/>
              </a:defRPr>
            </a:lvl1pPr>
            <a:lvl2pPr lvl="1" algn="l" rtl="0">
              <a:lnSpc>
                <a:spcPct val="100000"/>
              </a:lnSpc>
              <a:spcBef>
                <a:spcPts val="0"/>
              </a:spcBef>
              <a:spcAft>
                <a:spcPts val="0"/>
              </a:spcAft>
              <a:buSzPts val="2800"/>
              <a:buNone/>
              <a:defRPr sz="1800"/>
            </a:lvl2pPr>
            <a:lvl3pPr lvl="2" algn="l" rtl="0">
              <a:lnSpc>
                <a:spcPct val="100000"/>
              </a:lnSpc>
              <a:spcBef>
                <a:spcPts val="0"/>
              </a:spcBef>
              <a:spcAft>
                <a:spcPts val="0"/>
              </a:spcAft>
              <a:buSzPts val="2800"/>
              <a:buNone/>
              <a:defRPr sz="1800"/>
            </a:lvl3pPr>
            <a:lvl4pPr lvl="3" algn="l" rtl="0">
              <a:lnSpc>
                <a:spcPct val="100000"/>
              </a:lnSpc>
              <a:spcBef>
                <a:spcPts val="0"/>
              </a:spcBef>
              <a:spcAft>
                <a:spcPts val="0"/>
              </a:spcAft>
              <a:buSzPts val="2800"/>
              <a:buNone/>
              <a:defRPr sz="1800"/>
            </a:lvl4pPr>
            <a:lvl5pPr lvl="4" algn="l" rtl="0">
              <a:lnSpc>
                <a:spcPct val="100000"/>
              </a:lnSpc>
              <a:spcBef>
                <a:spcPts val="0"/>
              </a:spcBef>
              <a:spcAft>
                <a:spcPts val="0"/>
              </a:spcAft>
              <a:buSzPts val="2800"/>
              <a:buNone/>
              <a:defRPr sz="1800"/>
            </a:lvl5pPr>
            <a:lvl6pPr lvl="5" algn="l" rtl="0">
              <a:lnSpc>
                <a:spcPct val="100000"/>
              </a:lnSpc>
              <a:spcBef>
                <a:spcPts val="0"/>
              </a:spcBef>
              <a:spcAft>
                <a:spcPts val="0"/>
              </a:spcAft>
              <a:buSzPts val="2800"/>
              <a:buNone/>
              <a:defRPr sz="1800"/>
            </a:lvl6pPr>
            <a:lvl7pPr lvl="6" algn="l" rtl="0">
              <a:lnSpc>
                <a:spcPct val="100000"/>
              </a:lnSpc>
              <a:spcBef>
                <a:spcPts val="0"/>
              </a:spcBef>
              <a:spcAft>
                <a:spcPts val="0"/>
              </a:spcAft>
              <a:buSzPts val="2800"/>
              <a:buNone/>
              <a:defRPr sz="1800"/>
            </a:lvl7pPr>
            <a:lvl8pPr lvl="7" algn="l" rtl="0">
              <a:lnSpc>
                <a:spcPct val="100000"/>
              </a:lnSpc>
              <a:spcBef>
                <a:spcPts val="0"/>
              </a:spcBef>
              <a:spcAft>
                <a:spcPts val="0"/>
              </a:spcAft>
              <a:buSzPts val="2800"/>
              <a:buNone/>
              <a:defRPr sz="1800"/>
            </a:lvl8pPr>
            <a:lvl9pPr lvl="8" algn="l" rtl="0">
              <a:lnSpc>
                <a:spcPct val="100000"/>
              </a:lnSpc>
              <a:spcBef>
                <a:spcPts val="0"/>
              </a:spcBef>
              <a:spcAft>
                <a:spcPts val="0"/>
              </a:spcAft>
              <a:buSzPts val="2800"/>
              <a:buNone/>
              <a:defRPr sz="1800"/>
            </a:lvl9pPr>
          </a:lstStyle>
          <a:p>
            <a:endParaRPr/>
          </a:p>
        </p:txBody>
      </p:sp>
      <p:sp>
        <p:nvSpPr>
          <p:cNvPr id="174" name="Google Shape;174;p39"/>
          <p:cNvSpPr txBox="1">
            <a:spLocks noGrp="1"/>
          </p:cNvSpPr>
          <p:nvPr>
            <p:ph type="body" idx="1"/>
          </p:nvPr>
        </p:nvSpPr>
        <p:spPr>
          <a:xfrm>
            <a:off x="821279" y="2183802"/>
            <a:ext cx="3683700" cy="8238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Source Sans Pro"/>
                <a:ea typeface="Source Sans Pro"/>
                <a:cs typeface="Source Sans Pro"/>
                <a:sym typeface="Source Sans Pro"/>
              </a:defRPr>
            </a:lvl1pPr>
            <a:lvl2pPr marL="914400" marR="0" lvl="1" indent="-228600" algn="l" rtl="0">
              <a:lnSpc>
                <a:spcPct val="90000"/>
              </a:lnSpc>
              <a:spcBef>
                <a:spcPts val="1600"/>
              </a:spcBef>
              <a:spcAft>
                <a:spcPts val="0"/>
              </a:spcAft>
              <a:buClr>
                <a:schemeClr val="dk1"/>
              </a:buClr>
              <a:buSzPts val="2000"/>
              <a:buFont typeface="Arial"/>
              <a:buNone/>
              <a:defRPr sz="2000" b="1" i="0" u="none" strike="noStrike" cap="none">
                <a:solidFill>
                  <a:schemeClr val="dk1"/>
                </a:solidFill>
                <a:latin typeface="Source Sans Pro"/>
                <a:ea typeface="Source Sans Pro"/>
                <a:cs typeface="Source Sans Pro"/>
                <a:sym typeface="Source Sans Pro"/>
              </a:defRPr>
            </a:lvl2pPr>
            <a:lvl3pPr marL="1371600" marR="0" lvl="2" indent="-228600" algn="l" rtl="0">
              <a:lnSpc>
                <a:spcPct val="90000"/>
              </a:lnSpc>
              <a:spcBef>
                <a:spcPts val="1600"/>
              </a:spcBef>
              <a:spcAft>
                <a:spcPts val="0"/>
              </a:spcAft>
              <a:buClr>
                <a:schemeClr val="dk1"/>
              </a:buClr>
              <a:buSzPts val="1800"/>
              <a:buFont typeface="Arial"/>
              <a:buNone/>
              <a:defRPr sz="1800" b="1" i="0" u="none" strike="noStrike" cap="none">
                <a:solidFill>
                  <a:schemeClr val="dk1"/>
                </a:solidFill>
                <a:latin typeface="Source Sans Pro"/>
                <a:ea typeface="Source Sans Pro"/>
                <a:cs typeface="Source Sans Pro"/>
                <a:sym typeface="Source Sans Pro"/>
              </a:defRPr>
            </a:lvl3pPr>
            <a:lvl4pPr marL="1828800" marR="0" lvl="3" indent="-228600" algn="l" rtl="0">
              <a:lnSpc>
                <a:spcPct val="90000"/>
              </a:lnSpc>
              <a:spcBef>
                <a:spcPts val="16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4pPr>
            <a:lvl5pPr marL="2286000" marR="0" lvl="4" indent="-228600" algn="l" rtl="0">
              <a:lnSpc>
                <a:spcPct val="90000"/>
              </a:lnSpc>
              <a:spcBef>
                <a:spcPts val="16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5pPr>
            <a:lvl6pPr marL="2743200" marR="0" lvl="5" indent="-228600" algn="l" rtl="0">
              <a:lnSpc>
                <a:spcPct val="90000"/>
              </a:lnSpc>
              <a:spcBef>
                <a:spcPts val="16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6pPr>
            <a:lvl7pPr marL="3200400" marR="0" lvl="6" indent="-228600" algn="l" rtl="0">
              <a:lnSpc>
                <a:spcPct val="90000"/>
              </a:lnSpc>
              <a:spcBef>
                <a:spcPts val="16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7pPr>
            <a:lvl8pPr marL="3657600" marR="0" lvl="7" indent="-228600" algn="l" rtl="0">
              <a:lnSpc>
                <a:spcPct val="90000"/>
              </a:lnSpc>
              <a:spcBef>
                <a:spcPts val="16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8pPr>
            <a:lvl9pPr marL="4114800" marR="0" lvl="8" indent="-228600" algn="l" rtl="0">
              <a:lnSpc>
                <a:spcPct val="90000"/>
              </a:lnSpc>
              <a:spcBef>
                <a:spcPts val="1600"/>
              </a:spcBef>
              <a:spcAft>
                <a:spcPts val="160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9pPr>
          </a:lstStyle>
          <a:p>
            <a:endParaRPr/>
          </a:p>
        </p:txBody>
      </p:sp>
      <p:sp>
        <p:nvSpPr>
          <p:cNvPr id="175" name="Google Shape;175;p39"/>
          <p:cNvSpPr txBox="1">
            <a:spLocks noGrp="1"/>
          </p:cNvSpPr>
          <p:nvPr>
            <p:ph type="body" idx="2"/>
          </p:nvPr>
        </p:nvSpPr>
        <p:spPr>
          <a:xfrm>
            <a:off x="594359" y="3132667"/>
            <a:ext cx="3910500" cy="3131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90000"/>
              </a:lnSpc>
              <a:spcBef>
                <a:spcPts val="1000"/>
              </a:spcBef>
              <a:spcAft>
                <a:spcPts val="0"/>
              </a:spcAft>
              <a:buClr>
                <a:schemeClr val="dk1"/>
              </a:buClr>
              <a:buSzPts val="2200"/>
              <a:buFont typeface="Arial"/>
              <a:buChar char="•"/>
              <a:defRPr sz="2200" b="0" i="0" u="none" strike="noStrike" cap="none">
                <a:solidFill>
                  <a:schemeClr val="dk1"/>
                </a:solidFill>
                <a:latin typeface="Source Sans Pro"/>
                <a:ea typeface="Source Sans Pro"/>
                <a:cs typeface="Source Sans Pro"/>
                <a:sym typeface="Source Sans Pro"/>
              </a:defRPr>
            </a:lvl1pPr>
            <a:lvl2pPr marL="914400" marR="0" lvl="1" indent="-355600" algn="l" rtl="0">
              <a:lnSpc>
                <a:spcPct val="90000"/>
              </a:lnSpc>
              <a:spcBef>
                <a:spcPts val="16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2pPr>
            <a:lvl3pPr marL="1371600" marR="0" lvl="2"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3pPr>
            <a:lvl4pPr marL="1828800" marR="0" lvl="3"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4pPr>
            <a:lvl5pPr marL="2286000" marR="0" lvl="4"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5pPr>
            <a:lvl6pPr marL="2743200" marR="0" lvl="5"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6pPr>
            <a:lvl7pPr marL="3200400" marR="0" lvl="6"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7pPr>
            <a:lvl8pPr marL="3657600" marR="0" lvl="7"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8pPr>
            <a:lvl9pPr marL="4114800" marR="0" lvl="8" indent="-330200" algn="l" rtl="0">
              <a:lnSpc>
                <a:spcPct val="90000"/>
              </a:lnSpc>
              <a:spcBef>
                <a:spcPts val="1600"/>
              </a:spcBef>
              <a:spcAft>
                <a:spcPts val="160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176" name="Google Shape;176;p39"/>
          <p:cNvSpPr txBox="1">
            <a:spLocks noGrp="1"/>
          </p:cNvSpPr>
          <p:nvPr>
            <p:ph type="body" idx="3"/>
          </p:nvPr>
        </p:nvSpPr>
        <p:spPr>
          <a:xfrm>
            <a:off x="4869018" y="2183802"/>
            <a:ext cx="3680700" cy="8238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Source Sans Pro"/>
                <a:ea typeface="Source Sans Pro"/>
                <a:cs typeface="Source Sans Pro"/>
                <a:sym typeface="Source Sans Pro"/>
              </a:defRPr>
            </a:lvl1pPr>
            <a:lvl2pPr marL="914400" marR="0" lvl="1" indent="-228600" algn="l" rtl="0">
              <a:lnSpc>
                <a:spcPct val="90000"/>
              </a:lnSpc>
              <a:spcBef>
                <a:spcPts val="1600"/>
              </a:spcBef>
              <a:spcAft>
                <a:spcPts val="0"/>
              </a:spcAft>
              <a:buClr>
                <a:schemeClr val="dk1"/>
              </a:buClr>
              <a:buSzPts val="2000"/>
              <a:buFont typeface="Arial"/>
              <a:buNone/>
              <a:defRPr sz="2000" b="1" i="0" u="none" strike="noStrike" cap="none">
                <a:solidFill>
                  <a:schemeClr val="dk1"/>
                </a:solidFill>
                <a:latin typeface="Source Sans Pro"/>
                <a:ea typeface="Source Sans Pro"/>
                <a:cs typeface="Source Sans Pro"/>
                <a:sym typeface="Source Sans Pro"/>
              </a:defRPr>
            </a:lvl2pPr>
            <a:lvl3pPr marL="1371600" marR="0" lvl="2" indent="-228600" algn="l" rtl="0">
              <a:lnSpc>
                <a:spcPct val="90000"/>
              </a:lnSpc>
              <a:spcBef>
                <a:spcPts val="1600"/>
              </a:spcBef>
              <a:spcAft>
                <a:spcPts val="0"/>
              </a:spcAft>
              <a:buClr>
                <a:schemeClr val="dk1"/>
              </a:buClr>
              <a:buSzPts val="1800"/>
              <a:buFont typeface="Arial"/>
              <a:buNone/>
              <a:defRPr sz="1800" b="1" i="0" u="none" strike="noStrike" cap="none">
                <a:solidFill>
                  <a:schemeClr val="dk1"/>
                </a:solidFill>
                <a:latin typeface="Source Sans Pro"/>
                <a:ea typeface="Source Sans Pro"/>
                <a:cs typeface="Source Sans Pro"/>
                <a:sym typeface="Source Sans Pro"/>
              </a:defRPr>
            </a:lvl3pPr>
            <a:lvl4pPr marL="1828800" marR="0" lvl="3" indent="-228600" algn="l" rtl="0">
              <a:lnSpc>
                <a:spcPct val="90000"/>
              </a:lnSpc>
              <a:spcBef>
                <a:spcPts val="16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4pPr>
            <a:lvl5pPr marL="2286000" marR="0" lvl="4" indent="-228600" algn="l" rtl="0">
              <a:lnSpc>
                <a:spcPct val="90000"/>
              </a:lnSpc>
              <a:spcBef>
                <a:spcPts val="16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5pPr>
            <a:lvl6pPr marL="2743200" marR="0" lvl="5" indent="-228600" algn="l" rtl="0">
              <a:lnSpc>
                <a:spcPct val="90000"/>
              </a:lnSpc>
              <a:spcBef>
                <a:spcPts val="16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6pPr>
            <a:lvl7pPr marL="3200400" marR="0" lvl="6" indent="-228600" algn="l" rtl="0">
              <a:lnSpc>
                <a:spcPct val="90000"/>
              </a:lnSpc>
              <a:spcBef>
                <a:spcPts val="16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7pPr>
            <a:lvl8pPr marL="3657600" marR="0" lvl="7" indent="-228600" algn="l" rtl="0">
              <a:lnSpc>
                <a:spcPct val="90000"/>
              </a:lnSpc>
              <a:spcBef>
                <a:spcPts val="16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8pPr>
            <a:lvl9pPr marL="4114800" marR="0" lvl="8" indent="-228600" algn="l" rtl="0">
              <a:lnSpc>
                <a:spcPct val="90000"/>
              </a:lnSpc>
              <a:spcBef>
                <a:spcPts val="1600"/>
              </a:spcBef>
              <a:spcAft>
                <a:spcPts val="160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9pPr>
          </a:lstStyle>
          <a:p>
            <a:endParaRPr/>
          </a:p>
        </p:txBody>
      </p:sp>
      <p:sp>
        <p:nvSpPr>
          <p:cNvPr id="177" name="Google Shape;177;p39"/>
          <p:cNvSpPr txBox="1">
            <a:spLocks noGrp="1"/>
          </p:cNvSpPr>
          <p:nvPr>
            <p:ph type="body" idx="4"/>
          </p:nvPr>
        </p:nvSpPr>
        <p:spPr>
          <a:xfrm>
            <a:off x="4642098" y="3132667"/>
            <a:ext cx="3907500" cy="3131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90000"/>
              </a:lnSpc>
              <a:spcBef>
                <a:spcPts val="1000"/>
              </a:spcBef>
              <a:spcAft>
                <a:spcPts val="0"/>
              </a:spcAft>
              <a:buClr>
                <a:schemeClr val="dk1"/>
              </a:buClr>
              <a:buSzPts val="2200"/>
              <a:buFont typeface="Arial"/>
              <a:buChar char="•"/>
              <a:defRPr sz="2200" b="0" i="0" u="none" strike="noStrike" cap="none">
                <a:solidFill>
                  <a:schemeClr val="dk1"/>
                </a:solidFill>
                <a:latin typeface="Source Sans Pro"/>
                <a:ea typeface="Source Sans Pro"/>
                <a:cs typeface="Source Sans Pro"/>
                <a:sym typeface="Source Sans Pro"/>
              </a:defRPr>
            </a:lvl1pPr>
            <a:lvl2pPr marL="914400" marR="0" lvl="1" indent="-355600" algn="l" rtl="0">
              <a:lnSpc>
                <a:spcPct val="90000"/>
              </a:lnSpc>
              <a:spcBef>
                <a:spcPts val="16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2pPr>
            <a:lvl3pPr marL="1371600" marR="0" lvl="2"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3pPr>
            <a:lvl4pPr marL="1828800" marR="0" lvl="3"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4pPr>
            <a:lvl5pPr marL="2286000" marR="0" lvl="4"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5pPr>
            <a:lvl6pPr marL="2743200" marR="0" lvl="5"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6pPr>
            <a:lvl7pPr marL="3200400" marR="0" lvl="6"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7pPr>
            <a:lvl8pPr marL="3657600" marR="0" lvl="7"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8pPr>
            <a:lvl9pPr marL="4114800" marR="0" lvl="8" indent="-330200" algn="l" rtl="0">
              <a:lnSpc>
                <a:spcPct val="90000"/>
              </a:lnSpc>
              <a:spcBef>
                <a:spcPts val="1600"/>
              </a:spcBef>
              <a:spcAft>
                <a:spcPts val="160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178" name="Google Shape;178;p39"/>
          <p:cNvSpPr txBox="1">
            <a:spLocks noGrp="1"/>
          </p:cNvSpPr>
          <p:nvPr>
            <p:ph type="dt" idx="10"/>
          </p:nvPr>
        </p:nvSpPr>
        <p:spPr>
          <a:xfrm>
            <a:off x="6412230" y="6356351"/>
            <a:ext cx="2137500" cy="365100"/>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Clr>
                <a:srgbClr val="000000"/>
              </a:buClr>
              <a:buSzPts val="1400"/>
              <a:buFont typeface="Arial"/>
              <a:buNone/>
              <a:defRPr sz="1050" b="0" i="0" u="none" strike="noStrike" cap="none">
                <a:solidFill>
                  <a:srgbClr val="888888"/>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79" name="Google Shape;179;p39"/>
          <p:cNvSpPr txBox="1">
            <a:spLocks noGrp="1"/>
          </p:cNvSpPr>
          <p:nvPr>
            <p:ph type="ftr" idx="11"/>
          </p:nvPr>
        </p:nvSpPr>
        <p:spPr>
          <a:xfrm>
            <a:off x="594360" y="6355846"/>
            <a:ext cx="5680800" cy="365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rgbClr val="888888"/>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80" name="Google Shape;180;p39"/>
          <p:cNvSpPr txBox="1">
            <a:spLocks noGrp="1"/>
          </p:cNvSpPr>
          <p:nvPr>
            <p:ph type="sldNum" idx="12"/>
          </p:nvPr>
        </p:nvSpPr>
        <p:spPr>
          <a:xfrm>
            <a:off x="6572250" y="381001"/>
            <a:ext cx="19773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1"/>
        <p:cNvGrpSpPr/>
        <p:nvPr/>
      </p:nvGrpSpPr>
      <p:grpSpPr>
        <a:xfrm>
          <a:off x="0" y="0"/>
          <a:ext cx="0" cy="0"/>
          <a:chOff x="0" y="0"/>
          <a:chExt cx="0" cy="0"/>
        </a:xfrm>
      </p:grpSpPr>
      <p:sp>
        <p:nvSpPr>
          <p:cNvPr id="182" name="Google Shape;182;p40"/>
          <p:cNvSpPr txBox="1">
            <a:spLocks noGrp="1"/>
          </p:cNvSpPr>
          <p:nvPr>
            <p:ph type="title"/>
          </p:nvPr>
        </p:nvSpPr>
        <p:spPr>
          <a:xfrm>
            <a:off x="2171700" y="764373"/>
            <a:ext cx="6378000" cy="1293000"/>
          </a:xfrm>
          <a:prstGeom prst="rect">
            <a:avLst/>
          </a:prstGeom>
          <a:noFill/>
          <a:ln>
            <a:noFill/>
          </a:ln>
        </p:spPr>
        <p:txBody>
          <a:bodyPr spcFirstLastPara="1" wrap="square" lIns="91425" tIns="91425" rIns="91425" bIns="91425" anchor="ctr" anchorCtr="0">
            <a:noAutofit/>
          </a:bodyPr>
          <a:lstStyle>
            <a:lvl1pPr marR="0" lvl="0" algn="r" rtl="0">
              <a:lnSpc>
                <a:spcPct val="90000"/>
              </a:lnSpc>
              <a:spcBef>
                <a:spcPts val="0"/>
              </a:spcBef>
              <a:spcAft>
                <a:spcPts val="0"/>
              </a:spcAft>
              <a:buClr>
                <a:schemeClr val="dk1"/>
              </a:buClr>
              <a:buSzPts val="4000"/>
              <a:buFont typeface="Source Sans Pro"/>
              <a:buNone/>
              <a:defRPr sz="4000" b="0" i="0" u="none" strike="noStrike" cap="none">
                <a:solidFill>
                  <a:schemeClr val="dk1"/>
                </a:solidFill>
                <a:latin typeface="Source Sans Pro"/>
                <a:ea typeface="Source Sans Pro"/>
                <a:cs typeface="Source Sans Pro"/>
                <a:sym typeface="Source Sans Pro"/>
              </a:defRPr>
            </a:lvl1pPr>
            <a:lvl2pPr lvl="1" algn="l" rtl="0">
              <a:lnSpc>
                <a:spcPct val="100000"/>
              </a:lnSpc>
              <a:spcBef>
                <a:spcPts val="0"/>
              </a:spcBef>
              <a:spcAft>
                <a:spcPts val="0"/>
              </a:spcAft>
              <a:buSzPts val="2800"/>
              <a:buNone/>
              <a:defRPr sz="1800"/>
            </a:lvl2pPr>
            <a:lvl3pPr lvl="2" algn="l" rtl="0">
              <a:lnSpc>
                <a:spcPct val="100000"/>
              </a:lnSpc>
              <a:spcBef>
                <a:spcPts val="0"/>
              </a:spcBef>
              <a:spcAft>
                <a:spcPts val="0"/>
              </a:spcAft>
              <a:buSzPts val="2800"/>
              <a:buNone/>
              <a:defRPr sz="1800"/>
            </a:lvl3pPr>
            <a:lvl4pPr lvl="3" algn="l" rtl="0">
              <a:lnSpc>
                <a:spcPct val="100000"/>
              </a:lnSpc>
              <a:spcBef>
                <a:spcPts val="0"/>
              </a:spcBef>
              <a:spcAft>
                <a:spcPts val="0"/>
              </a:spcAft>
              <a:buSzPts val="2800"/>
              <a:buNone/>
              <a:defRPr sz="1800"/>
            </a:lvl4pPr>
            <a:lvl5pPr lvl="4" algn="l" rtl="0">
              <a:lnSpc>
                <a:spcPct val="100000"/>
              </a:lnSpc>
              <a:spcBef>
                <a:spcPts val="0"/>
              </a:spcBef>
              <a:spcAft>
                <a:spcPts val="0"/>
              </a:spcAft>
              <a:buSzPts val="2800"/>
              <a:buNone/>
              <a:defRPr sz="1800"/>
            </a:lvl5pPr>
            <a:lvl6pPr lvl="5" algn="l" rtl="0">
              <a:lnSpc>
                <a:spcPct val="100000"/>
              </a:lnSpc>
              <a:spcBef>
                <a:spcPts val="0"/>
              </a:spcBef>
              <a:spcAft>
                <a:spcPts val="0"/>
              </a:spcAft>
              <a:buSzPts val="2800"/>
              <a:buNone/>
              <a:defRPr sz="1800"/>
            </a:lvl6pPr>
            <a:lvl7pPr lvl="6" algn="l" rtl="0">
              <a:lnSpc>
                <a:spcPct val="100000"/>
              </a:lnSpc>
              <a:spcBef>
                <a:spcPts val="0"/>
              </a:spcBef>
              <a:spcAft>
                <a:spcPts val="0"/>
              </a:spcAft>
              <a:buSzPts val="2800"/>
              <a:buNone/>
              <a:defRPr sz="1800"/>
            </a:lvl7pPr>
            <a:lvl8pPr lvl="7" algn="l" rtl="0">
              <a:lnSpc>
                <a:spcPct val="100000"/>
              </a:lnSpc>
              <a:spcBef>
                <a:spcPts val="0"/>
              </a:spcBef>
              <a:spcAft>
                <a:spcPts val="0"/>
              </a:spcAft>
              <a:buSzPts val="2800"/>
              <a:buNone/>
              <a:defRPr sz="1800"/>
            </a:lvl8pPr>
            <a:lvl9pPr lvl="8" algn="l" rtl="0">
              <a:lnSpc>
                <a:spcPct val="100000"/>
              </a:lnSpc>
              <a:spcBef>
                <a:spcPts val="0"/>
              </a:spcBef>
              <a:spcAft>
                <a:spcPts val="0"/>
              </a:spcAft>
              <a:buSzPts val="2800"/>
              <a:buNone/>
              <a:defRPr sz="1800"/>
            </a:lvl9pPr>
          </a:lstStyle>
          <a:p>
            <a:endParaRPr/>
          </a:p>
        </p:txBody>
      </p:sp>
      <p:sp>
        <p:nvSpPr>
          <p:cNvPr id="183" name="Google Shape;183;p40"/>
          <p:cNvSpPr txBox="1">
            <a:spLocks noGrp="1"/>
          </p:cNvSpPr>
          <p:nvPr>
            <p:ph type="body" idx="1"/>
          </p:nvPr>
        </p:nvSpPr>
        <p:spPr>
          <a:xfrm>
            <a:off x="594360" y="2194560"/>
            <a:ext cx="3910500" cy="40692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90000"/>
              </a:lnSpc>
              <a:spcBef>
                <a:spcPts val="1000"/>
              </a:spcBef>
              <a:spcAft>
                <a:spcPts val="0"/>
              </a:spcAft>
              <a:buClr>
                <a:schemeClr val="dk1"/>
              </a:buClr>
              <a:buSzPts val="2200"/>
              <a:buFont typeface="Arial"/>
              <a:buChar char="•"/>
              <a:defRPr sz="2200" b="0" i="0" u="none" strike="noStrike" cap="none">
                <a:solidFill>
                  <a:schemeClr val="dk1"/>
                </a:solidFill>
                <a:latin typeface="Source Sans Pro"/>
                <a:ea typeface="Source Sans Pro"/>
                <a:cs typeface="Source Sans Pro"/>
                <a:sym typeface="Source Sans Pro"/>
              </a:defRPr>
            </a:lvl1pPr>
            <a:lvl2pPr marL="914400" marR="0" lvl="1" indent="-355600" algn="l" rtl="0">
              <a:lnSpc>
                <a:spcPct val="90000"/>
              </a:lnSpc>
              <a:spcBef>
                <a:spcPts val="16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2pPr>
            <a:lvl3pPr marL="1371600" marR="0" lvl="2"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3pPr>
            <a:lvl4pPr marL="1828800" marR="0" lvl="3"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4pPr>
            <a:lvl5pPr marL="2286000" marR="0" lvl="4"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5pPr>
            <a:lvl6pPr marL="2743200" marR="0" lvl="5"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6pPr>
            <a:lvl7pPr marL="3200400" marR="0" lvl="6"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7pPr>
            <a:lvl8pPr marL="3657600" marR="0" lvl="7"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8pPr>
            <a:lvl9pPr marL="4114800" marR="0" lvl="8" indent="-330200" algn="l" rtl="0">
              <a:lnSpc>
                <a:spcPct val="90000"/>
              </a:lnSpc>
              <a:spcBef>
                <a:spcPts val="1600"/>
              </a:spcBef>
              <a:spcAft>
                <a:spcPts val="160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184" name="Google Shape;184;p40"/>
          <p:cNvSpPr txBox="1">
            <a:spLocks noGrp="1"/>
          </p:cNvSpPr>
          <p:nvPr>
            <p:ph type="body" idx="2"/>
          </p:nvPr>
        </p:nvSpPr>
        <p:spPr>
          <a:xfrm>
            <a:off x="4642099" y="2194560"/>
            <a:ext cx="3907500" cy="40692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90000"/>
              </a:lnSpc>
              <a:spcBef>
                <a:spcPts val="1000"/>
              </a:spcBef>
              <a:spcAft>
                <a:spcPts val="0"/>
              </a:spcAft>
              <a:buClr>
                <a:schemeClr val="dk1"/>
              </a:buClr>
              <a:buSzPts val="2200"/>
              <a:buFont typeface="Arial"/>
              <a:buChar char="•"/>
              <a:defRPr sz="2200" b="0" i="0" u="none" strike="noStrike" cap="none">
                <a:solidFill>
                  <a:schemeClr val="dk1"/>
                </a:solidFill>
                <a:latin typeface="Source Sans Pro"/>
                <a:ea typeface="Source Sans Pro"/>
                <a:cs typeface="Source Sans Pro"/>
                <a:sym typeface="Source Sans Pro"/>
              </a:defRPr>
            </a:lvl1pPr>
            <a:lvl2pPr marL="914400" marR="0" lvl="1" indent="-355600" algn="l" rtl="0">
              <a:lnSpc>
                <a:spcPct val="90000"/>
              </a:lnSpc>
              <a:spcBef>
                <a:spcPts val="16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2pPr>
            <a:lvl3pPr marL="1371600" marR="0" lvl="2"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3pPr>
            <a:lvl4pPr marL="1828800" marR="0" lvl="3"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4pPr>
            <a:lvl5pPr marL="2286000" marR="0" lvl="4"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5pPr>
            <a:lvl6pPr marL="2743200" marR="0" lvl="5"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6pPr>
            <a:lvl7pPr marL="3200400" marR="0" lvl="6"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7pPr>
            <a:lvl8pPr marL="3657600" marR="0" lvl="7"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8pPr>
            <a:lvl9pPr marL="4114800" marR="0" lvl="8" indent="-330200" algn="l" rtl="0">
              <a:lnSpc>
                <a:spcPct val="90000"/>
              </a:lnSpc>
              <a:spcBef>
                <a:spcPts val="1600"/>
              </a:spcBef>
              <a:spcAft>
                <a:spcPts val="160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185" name="Google Shape;185;p40"/>
          <p:cNvSpPr txBox="1">
            <a:spLocks noGrp="1"/>
          </p:cNvSpPr>
          <p:nvPr>
            <p:ph type="dt" idx="10"/>
          </p:nvPr>
        </p:nvSpPr>
        <p:spPr>
          <a:xfrm>
            <a:off x="6412230" y="6356351"/>
            <a:ext cx="2137500" cy="365100"/>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Clr>
                <a:srgbClr val="000000"/>
              </a:buClr>
              <a:buSzPts val="1400"/>
              <a:buFont typeface="Arial"/>
              <a:buNone/>
              <a:defRPr sz="1050" b="0" i="0" u="none" strike="noStrike" cap="none">
                <a:solidFill>
                  <a:srgbClr val="888888"/>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86" name="Google Shape;186;p40"/>
          <p:cNvSpPr txBox="1">
            <a:spLocks noGrp="1"/>
          </p:cNvSpPr>
          <p:nvPr>
            <p:ph type="ftr" idx="11"/>
          </p:nvPr>
        </p:nvSpPr>
        <p:spPr>
          <a:xfrm>
            <a:off x="594360" y="6355846"/>
            <a:ext cx="5680800" cy="365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rgbClr val="888888"/>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87" name="Google Shape;187;p40"/>
          <p:cNvSpPr txBox="1">
            <a:spLocks noGrp="1"/>
          </p:cNvSpPr>
          <p:nvPr>
            <p:ph type="sldNum" idx="12"/>
          </p:nvPr>
        </p:nvSpPr>
        <p:spPr>
          <a:xfrm>
            <a:off x="6572250" y="381001"/>
            <a:ext cx="19773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Section Header">
  <p:cSld name="SECTION_HEADER_1">
    <p:spTree>
      <p:nvGrpSpPr>
        <p:cNvPr id="1" name="Shape 188"/>
        <p:cNvGrpSpPr/>
        <p:nvPr/>
      </p:nvGrpSpPr>
      <p:grpSpPr>
        <a:xfrm>
          <a:off x="0" y="0"/>
          <a:ext cx="0" cy="0"/>
          <a:chOff x="0" y="0"/>
          <a:chExt cx="0" cy="0"/>
        </a:xfrm>
      </p:grpSpPr>
      <p:pic>
        <p:nvPicPr>
          <p:cNvPr id="189" name="Google Shape;189;p41" descr="C2-HD-BTM.png"/>
          <p:cNvPicPr preferRelativeResize="0"/>
          <p:nvPr/>
        </p:nvPicPr>
        <p:blipFill rotWithShape="1">
          <a:blip r:embed="rId2">
            <a:alphaModFix/>
          </a:blip>
          <a:srcRect/>
          <a:stretch/>
        </p:blipFill>
        <p:spPr>
          <a:xfrm>
            <a:off x="0" y="4995862"/>
            <a:ext cx="9144000" cy="1862137"/>
          </a:xfrm>
          <a:prstGeom prst="rect">
            <a:avLst/>
          </a:prstGeom>
          <a:noFill/>
          <a:ln>
            <a:noFill/>
          </a:ln>
        </p:spPr>
      </p:pic>
      <p:sp>
        <p:nvSpPr>
          <p:cNvPr id="190" name="Google Shape;190;p41"/>
          <p:cNvSpPr txBox="1">
            <a:spLocks noGrp="1"/>
          </p:cNvSpPr>
          <p:nvPr>
            <p:ph type="title"/>
          </p:nvPr>
        </p:nvSpPr>
        <p:spPr>
          <a:xfrm>
            <a:off x="594360" y="753534"/>
            <a:ext cx="7955400" cy="2802000"/>
          </a:xfrm>
          <a:prstGeom prst="rect">
            <a:avLst/>
          </a:prstGeom>
          <a:noFill/>
          <a:ln>
            <a:noFill/>
          </a:ln>
        </p:spPr>
        <p:txBody>
          <a:bodyPr spcFirstLastPara="1" wrap="square" lIns="91425" tIns="91425" rIns="91425" bIns="91425" anchor="b" anchorCtr="0">
            <a:noAutofit/>
          </a:bodyPr>
          <a:lstStyle>
            <a:lvl1pPr marR="0" lvl="0" algn="r" rtl="0">
              <a:lnSpc>
                <a:spcPct val="90000"/>
              </a:lnSpc>
              <a:spcBef>
                <a:spcPts val="0"/>
              </a:spcBef>
              <a:spcAft>
                <a:spcPts val="0"/>
              </a:spcAft>
              <a:buClr>
                <a:schemeClr val="dk1"/>
              </a:buClr>
              <a:buSzPts val="4000"/>
              <a:buFont typeface="Source Sans Pro"/>
              <a:buNone/>
              <a:defRPr sz="4000" b="0" i="0" u="none" strike="noStrike" cap="none">
                <a:solidFill>
                  <a:schemeClr val="dk1"/>
                </a:solidFill>
                <a:latin typeface="Source Sans Pro"/>
                <a:ea typeface="Source Sans Pro"/>
                <a:cs typeface="Source Sans Pro"/>
                <a:sym typeface="Source Sans Pro"/>
              </a:defRPr>
            </a:lvl1pPr>
            <a:lvl2pPr lvl="1" algn="l" rtl="0">
              <a:lnSpc>
                <a:spcPct val="100000"/>
              </a:lnSpc>
              <a:spcBef>
                <a:spcPts val="0"/>
              </a:spcBef>
              <a:spcAft>
                <a:spcPts val="0"/>
              </a:spcAft>
              <a:buSzPts val="2800"/>
              <a:buNone/>
              <a:defRPr sz="1800"/>
            </a:lvl2pPr>
            <a:lvl3pPr lvl="2" algn="l" rtl="0">
              <a:lnSpc>
                <a:spcPct val="100000"/>
              </a:lnSpc>
              <a:spcBef>
                <a:spcPts val="0"/>
              </a:spcBef>
              <a:spcAft>
                <a:spcPts val="0"/>
              </a:spcAft>
              <a:buSzPts val="2800"/>
              <a:buNone/>
              <a:defRPr sz="1800"/>
            </a:lvl3pPr>
            <a:lvl4pPr lvl="3" algn="l" rtl="0">
              <a:lnSpc>
                <a:spcPct val="100000"/>
              </a:lnSpc>
              <a:spcBef>
                <a:spcPts val="0"/>
              </a:spcBef>
              <a:spcAft>
                <a:spcPts val="0"/>
              </a:spcAft>
              <a:buSzPts val="2800"/>
              <a:buNone/>
              <a:defRPr sz="1800"/>
            </a:lvl4pPr>
            <a:lvl5pPr lvl="4" algn="l" rtl="0">
              <a:lnSpc>
                <a:spcPct val="100000"/>
              </a:lnSpc>
              <a:spcBef>
                <a:spcPts val="0"/>
              </a:spcBef>
              <a:spcAft>
                <a:spcPts val="0"/>
              </a:spcAft>
              <a:buSzPts val="2800"/>
              <a:buNone/>
              <a:defRPr sz="1800"/>
            </a:lvl5pPr>
            <a:lvl6pPr lvl="5" algn="l" rtl="0">
              <a:lnSpc>
                <a:spcPct val="100000"/>
              </a:lnSpc>
              <a:spcBef>
                <a:spcPts val="0"/>
              </a:spcBef>
              <a:spcAft>
                <a:spcPts val="0"/>
              </a:spcAft>
              <a:buSzPts val="2800"/>
              <a:buNone/>
              <a:defRPr sz="1800"/>
            </a:lvl6pPr>
            <a:lvl7pPr lvl="6" algn="l" rtl="0">
              <a:lnSpc>
                <a:spcPct val="100000"/>
              </a:lnSpc>
              <a:spcBef>
                <a:spcPts val="0"/>
              </a:spcBef>
              <a:spcAft>
                <a:spcPts val="0"/>
              </a:spcAft>
              <a:buSzPts val="2800"/>
              <a:buNone/>
              <a:defRPr sz="1800"/>
            </a:lvl7pPr>
            <a:lvl8pPr lvl="7" algn="l" rtl="0">
              <a:lnSpc>
                <a:spcPct val="100000"/>
              </a:lnSpc>
              <a:spcBef>
                <a:spcPts val="0"/>
              </a:spcBef>
              <a:spcAft>
                <a:spcPts val="0"/>
              </a:spcAft>
              <a:buSzPts val="2800"/>
              <a:buNone/>
              <a:defRPr sz="1800"/>
            </a:lvl8pPr>
            <a:lvl9pPr lvl="8" algn="l" rtl="0">
              <a:lnSpc>
                <a:spcPct val="100000"/>
              </a:lnSpc>
              <a:spcBef>
                <a:spcPts val="0"/>
              </a:spcBef>
              <a:spcAft>
                <a:spcPts val="0"/>
              </a:spcAft>
              <a:buSzPts val="2800"/>
              <a:buNone/>
              <a:defRPr sz="1800"/>
            </a:lvl9pPr>
          </a:lstStyle>
          <a:p>
            <a:endParaRPr/>
          </a:p>
        </p:txBody>
      </p:sp>
      <p:sp>
        <p:nvSpPr>
          <p:cNvPr id="191" name="Google Shape;191;p41"/>
          <p:cNvSpPr txBox="1">
            <a:spLocks noGrp="1"/>
          </p:cNvSpPr>
          <p:nvPr>
            <p:ph type="body" idx="1"/>
          </p:nvPr>
        </p:nvSpPr>
        <p:spPr>
          <a:xfrm>
            <a:off x="594360" y="3641726"/>
            <a:ext cx="7955400" cy="13542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90000"/>
              </a:lnSpc>
              <a:spcBef>
                <a:spcPts val="1000"/>
              </a:spcBef>
              <a:spcAft>
                <a:spcPts val="0"/>
              </a:spcAft>
              <a:buClr>
                <a:srgbClr val="888888"/>
              </a:buClr>
              <a:buSzPts val="2200"/>
              <a:buFont typeface="Arial"/>
              <a:buNone/>
              <a:defRPr sz="2200" b="0" i="0" u="none" strike="noStrike" cap="none">
                <a:solidFill>
                  <a:srgbClr val="888888"/>
                </a:solidFill>
                <a:latin typeface="Source Sans Pro"/>
                <a:ea typeface="Source Sans Pro"/>
                <a:cs typeface="Source Sans Pro"/>
                <a:sym typeface="Source Sans Pro"/>
              </a:defRPr>
            </a:lvl1pPr>
            <a:lvl2pPr marL="914400" marR="0" lvl="1" indent="-228600" algn="l" rtl="0">
              <a:lnSpc>
                <a:spcPct val="90000"/>
              </a:lnSpc>
              <a:spcBef>
                <a:spcPts val="1600"/>
              </a:spcBef>
              <a:spcAft>
                <a:spcPts val="0"/>
              </a:spcAft>
              <a:buClr>
                <a:srgbClr val="888888"/>
              </a:buClr>
              <a:buSzPts val="2000"/>
              <a:buFont typeface="Arial"/>
              <a:buNone/>
              <a:defRPr sz="2000" b="0" i="0" u="none" strike="noStrike" cap="none">
                <a:solidFill>
                  <a:srgbClr val="888888"/>
                </a:solidFill>
                <a:latin typeface="Source Sans Pro"/>
                <a:ea typeface="Source Sans Pro"/>
                <a:cs typeface="Source Sans Pro"/>
                <a:sym typeface="Source Sans Pro"/>
              </a:defRPr>
            </a:lvl2pPr>
            <a:lvl3pPr marL="1371600" marR="0" lvl="2" indent="-228600" algn="l" rtl="0">
              <a:lnSpc>
                <a:spcPct val="90000"/>
              </a:lnSpc>
              <a:spcBef>
                <a:spcPts val="1600"/>
              </a:spcBef>
              <a:spcAft>
                <a:spcPts val="0"/>
              </a:spcAft>
              <a:buClr>
                <a:srgbClr val="888888"/>
              </a:buClr>
              <a:buSzPts val="1800"/>
              <a:buFont typeface="Arial"/>
              <a:buNone/>
              <a:defRPr sz="1800" b="0" i="0" u="none" strike="noStrike" cap="none">
                <a:solidFill>
                  <a:srgbClr val="888888"/>
                </a:solidFill>
                <a:latin typeface="Source Sans Pro"/>
                <a:ea typeface="Source Sans Pro"/>
                <a:cs typeface="Source Sans Pro"/>
                <a:sym typeface="Source Sans Pro"/>
              </a:defRPr>
            </a:lvl3pPr>
            <a:lvl4pPr marL="1828800" marR="0" lvl="3" indent="-228600" algn="l" rtl="0">
              <a:lnSpc>
                <a:spcPct val="90000"/>
              </a:lnSpc>
              <a:spcBef>
                <a:spcPts val="1600"/>
              </a:spcBef>
              <a:spcAft>
                <a:spcPts val="0"/>
              </a:spcAft>
              <a:buClr>
                <a:srgbClr val="888888"/>
              </a:buClr>
              <a:buSzPts val="1600"/>
              <a:buFont typeface="Arial"/>
              <a:buNone/>
              <a:defRPr sz="1600" b="0" i="0" u="none" strike="noStrike" cap="none">
                <a:solidFill>
                  <a:srgbClr val="888888"/>
                </a:solidFill>
                <a:latin typeface="Source Sans Pro"/>
                <a:ea typeface="Source Sans Pro"/>
                <a:cs typeface="Source Sans Pro"/>
                <a:sym typeface="Source Sans Pro"/>
              </a:defRPr>
            </a:lvl4pPr>
            <a:lvl5pPr marL="2286000" marR="0" lvl="4" indent="-228600" algn="l" rtl="0">
              <a:lnSpc>
                <a:spcPct val="90000"/>
              </a:lnSpc>
              <a:spcBef>
                <a:spcPts val="1600"/>
              </a:spcBef>
              <a:spcAft>
                <a:spcPts val="0"/>
              </a:spcAft>
              <a:buClr>
                <a:srgbClr val="888888"/>
              </a:buClr>
              <a:buSzPts val="1600"/>
              <a:buFont typeface="Arial"/>
              <a:buNone/>
              <a:defRPr sz="1600" b="0" i="0" u="none" strike="noStrike" cap="none">
                <a:solidFill>
                  <a:srgbClr val="888888"/>
                </a:solidFill>
                <a:latin typeface="Source Sans Pro"/>
                <a:ea typeface="Source Sans Pro"/>
                <a:cs typeface="Source Sans Pro"/>
                <a:sym typeface="Source Sans Pro"/>
              </a:defRPr>
            </a:lvl5pPr>
            <a:lvl6pPr marL="2743200" marR="0" lvl="5" indent="-228600" algn="l" rtl="0">
              <a:lnSpc>
                <a:spcPct val="90000"/>
              </a:lnSpc>
              <a:spcBef>
                <a:spcPts val="1600"/>
              </a:spcBef>
              <a:spcAft>
                <a:spcPts val="0"/>
              </a:spcAft>
              <a:buClr>
                <a:srgbClr val="888888"/>
              </a:buClr>
              <a:buSzPts val="1600"/>
              <a:buFont typeface="Arial"/>
              <a:buNone/>
              <a:defRPr sz="1600" b="0" i="0" u="none" strike="noStrike" cap="none">
                <a:solidFill>
                  <a:srgbClr val="888888"/>
                </a:solidFill>
                <a:latin typeface="Source Sans Pro"/>
                <a:ea typeface="Source Sans Pro"/>
                <a:cs typeface="Source Sans Pro"/>
                <a:sym typeface="Source Sans Pro"/>
              </a:defRPr>
            </a:lvl6pPr>
            <a:lvl7pPr marL="3200400" marR="0" lvl="6" indent="-228600" algn="l" rtl="0">
              <a:lnSpc>
                <a:spcPct val="90000"/>
              </a:lnSpc>
              <a:spcBef>
                <a:spcPts val="1600"/>
              </a:spcBef>
              <a:spcAft>
                <a:spcPts val="0"/>
              </a:spcAft>
              <a:buClr>
                <a:srgbClr val="888888"/>
              </a:buClr>
              <a:buSzPts val="1600"/>
              <a:buFont typeface="Arial"/>
              <a:buNone/>
              <a:defRPr sz="1600" b="0" i="0" u="none" strike="noStrike" cap="none">
                <a:solidFill>
                  <a:srgbClr val="888888"/>
                </a:solidFill>
                <a:latin typeface="Source Sans Pro"/>
                <a:ea typeface="Source Sans Pro"/>
                <a:cs typeface="Source Sans Pro"/>
                <a:sym typeface="Source Sans Pro"/>
              </a:defRPr>
            </a:lvl7pPr>
            <a:lvl8pPr marL="3657600" marR="0" lvl="7" indent="-228600" algn="l" rtl="0">
              <a:lnSpc>
                <a:spcPct val="90000"/>
              </a:lnSpc>
              <a:spcBef>
                <a:spcPts val="1600"/>
              </a:spcBef>
              <a:spcAft>
                <a:spcPts val="0"/>
              </a:spcAft>
              <a:buClr>
                <a:srgbClr val="888888"/>
              </a:buClr>
              <a:buSzPts val="1600"/>
              <a:buFont typeface="Arial"/>
              <a:buNone/>
              <a:defRPr sz="1600" b="0" i="0" u="none" strike="noStrike" cap="none">
                <a:solidFill>
                  <a:srgbClr val="888888"/>
                </a:solidFill>
                <a:latin typeface="Source Sans Pro"/>
                <a:ea typeface="Source Sans Pro"/>
                <a:cs typeface="Source Sans Pro"/>
                <a:sym typeface="Source Sans Pro"/>
              </a:defRPr>
            </a:lvl8pPr>
            <a:lvl9pPr marL="4114800" marR="0" lvl="8" indent="-228600" algn="l" rtl="0">
              <a:lnSpc>
                <a:spcPct val="90000"/>
              </a:lnSpc>
              <a:spcBef>
                <a:spcPts val="1600"/>
              </a:spcBef>
              <a:spcAft>
                <a:spcPts val="1600"/>
              </a:spcAft>
              <a:buClr>
                <a:srgbClr val="888888"/>
              </a:buClr>
              <a:buSzPts val="1600"/>
              <a:buFont typeface="Arial"/>
              <a:buNone/>
              <a:defRPr sz="1600" b="0" i="0" u="none" strike="noStrike" cap="none">
                <a:solidFill>
                  <a:srgbClr val="888888"/>
                </a:solidFill>
                <a:latin typeface="Source Sans Pro"/>
                <a:ea typeface="Source Sans Pro"/>
                <a:cs typeface="Source Sans Pro"/>
                <a:sym typeface="Source Sans Pro"/>
              </a:defRPr>
            </a:lvl9pPr>
          </a:lstStyle>
          <a:p>
            <a:endParaRPr/>
          </a:p>
        </p:txBody>
      </p:sp>
      <p:sp>
        <p:nvSpPr>
          <p:cNvPr id="192" name="Google Shape;192;p41"/>
          <p:cNvSpPr txBox="1">
            <a:spLocks noGrp="1"/>
          </p:cNvSpPr>
          <p:nvPr>
            <p:ph type="dt" idx="10"/>
          </p:nvPr>
        </p:nvSpPr>
        <p:spPr>
          <a:xfrm>
            <a:off x="5562176" y="381001"/>
            <a:ext cx="2183100" cy="365100"/>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Clr>
                <a:srgbClr val="000000"/>
              </a:buClr>
              <a:buSzPts val="1400"/>
              <a:buFont typeface="Arial"/>
              <a:buNone/>
              <a:defRPr sz="1050" b="0" i="0" u="none" strike="noStrike" cap="none">
                <a:solidFill>
                  <a:srgbClr val="888888"/>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93" name="Google Shape;193;p41"/>
          <p:cNvSpPr txBox="1">
            <a:spLocks noGrp="1"/>
          </p:cNvSpPr>
          <p:nvPr>
            <p:ph type="ftr" idx="11"/>
          </p:nvPr>
        </p:nvSpPr>
        <p:spPr>
          <a:xfrm>
            <a:off x="594360" y="381001"/>
            <a:ext cx="4830600" cy="365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rgbClr val="888888"/>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94" name="Google Shape;194;p41"/>
          <p:cNvSpPr txBox="1">
            <a:spLocks noGrp="1"/>
          </p:cNvSpPr>
          <p:nvPr>
            <p:ph type="sldNum" idx="12"/>
          </p:nvPr>
        </p:nvSpPr>
        <p:spPr>
          <a:xfrm>
            <a:off x="7882466" y="381001"/>
            <a:ext cx="667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5"/>
        <p:cNvGrpSpPr/>
        <p:nvPr/>
      </p:nvGrpSpPr>
      <p:grpSpPr>
        <a:xfrm>
          <a:off x="0" y="0"/>
          <a:ext cx="0" cy="0"/>
          <a:chOff x="0" y="0"/>
          <a:chExt cx="0" cy="0"/>
        </a:xfrm>
      </p:grpSpPr>
      <p:sp>
        <p:nvSpPr>
          <p:cNvPr id="196" name="Google Shape;196;p42"/>
          <p:cNvSpPr txBox="1">
            <a:spLocks noGrp="1"/>
          </p:cNvSpPr>
          <p:nvPr>
            <p:ph type="title"/>
          </p:nvPr>
        </p:nvSpPr>
        <p:spPr>
          <a:xfrm>
            <a:off x="311700" y="2867800"/>
            <a:ext cx="8520600" cy="1122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197" name="Google Shape;197;p42"/>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83100" y="-16233"/>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4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8"/>
        <p:cNvGrpSpPr/>
        <p:nvPr/>
      </p:nvGrpSpPr>
      <p:grpSpPr>
        <a:xfrm>
          <a:off x="0" y="0"/>
          <a:ext cx="0" cy="0"/>
          <a:chOff x="0" y="0"/>
          <a:chExt cx="0" cy="0"/>
        </a:xfrm>
      </p:grpSpPr>
      <p:sp>
        <p:nvSpPr>
          <p:cNvPr id="199" name="Google Shape;199;p43"/>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00" name="Google Shape;200;p43"/>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201" name="Google Shape;201;p43"/>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2"/>
        <p:cNvGrpSpPr/>
        <p:nvPr/>
      </p:nvGrpSpPr>
      <p:grpSpPr>
        <a:xfrm>
          <a:off x="0" y="0"/>
          <a:ext cx="0" cy="0"/>
          <a:chOff x="0" y="0"/>
          <a:chExt cx="0" cy="0"/>
        </a:xfrm>
      </p:grpSpPr>
      <p:sp>
        <p:nvSpPr>
          <p:cNvPr id="203" name="Google Shape;203;p44"/>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04" name="Google Shape;204;p44"/>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205" name="Google Shape;205;p44"/>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206" name="Google Shape;206;p44"/>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7"/>
        <p:cNvGrpSpPr/>
        <p:nvPr/>
      </p:nvGrpSpPr>
      <p:grpSpPr>
        <a:xfrm>
          <a:off x="0" y="0"/>
          <a:ext cx="0" cy="0"/>
          <a:chOff x="0" y="0"/>
          <a:chExt cx="0" cy="0"/>
        </a:xfrm>
      </p:grpSpPr>
      <p:sp>
        <p:nvSpPr>
          <p:cNvPr id="208" name="Google Shape;208;p45"/>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09" name="Google Shape;209;p45"/>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10"/>
        <p:cNvGrpSpPr/>
        <p:nvPr/>
      </p:nvGrpSpPr>
      <p:grpSpPr>
        <a:xfrm>
          <a:off x="0" y="0"/>
          <a:ext cx="0" cy="0"/>
          <a:chOff x="0" y="0"/>
          <a:chExt cx="0" cy="0"/>
        </a:xfrm>
      </p:grpSpPr>
      <p:sp>
        <p:nvSpPr>
          <p:cNvPr id="211" name="Google Shape;211;p46"/>
          <p:cNvSpPr txBox="1">
            <a:spLocks noGrp="1"/>
          </p:cNvSpPr>
          <p:nvPr>
            <p:ph type="title"/>
          </p:nvPr>
        </p:nvSpPr>
        <p:spPr>
          <a:xfrm>
            <a:off x="311700" y="740800"/>
            <a:ext cx="2808000" cy="1007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212" name="Google Shape;212;p46"/>
          <p:cNvSpPr txBox="1">
            <a:spLocks noGrp="1"/>
          </p:cNvSpPr>
          <p:nvPr>
            <p:ph type="body" idx="1"/>
          </p:nvPr>
        </p:nvSpPr>
        <p:spPr>
          <a:xfrm>
            <a:off x="311700" y="1852800"/>
            <a:ext cx="2808000" cy="4239300"/>
          </a:xfrm>
          <a:prstGeom prst="rect">
            <a:avLst/>
          </a:prstGeom>
          <a:noFill/>
          <a:ln>
            <a:noFill/>
          </a:ln>
        </p:spPr>
        <p:txBody>
          <a:bodyPr spcFirstLastPara="1" wrap="square" lIns="91425" tIns="91425" rIns="91425" bIns="91425" anchor="t" anchorCtr="0">
            <a:no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213" name="Google Shape;213;p46"/>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4"/>
        <p:cNvGrpSpPr/>
        <p:nvPr/>
      </p:nvGrpSpPr>
      <p:grpSpPr>
        <a:xfrm>
          <a:off x="0" y="0"/>
          <a:ext cx="0" cy="0"/>
          <a:chOff x="0" y="0"/>
          <a:chExt cx="0" cy="0"/>
        </a:xfrm>
      </p:grpSpPr>
      <p:sp>
        <p:nvSpPr>
          <p:cNvPr id="215" name="Google Shape;215;p47"/>
          <p:cNvSpPr txBox="1">
            <a:spLocks noGrp="1"/>
          </p:cNvSpPr>
          <p:nvPr>
            <p:ph type="title"/>
          </p:nvPr>
        </p:nvSpPr>
        <p:spPr>
          <a:xfrm>
            <a:off x="490250" y="600200"/>
            <a:ext cx="6367800" cy="54543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216" name="Google Shape;216;p47"/>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17"/>
        <p:cNvGrpSpPr/>
        <p:nvPr/>
      </p:nvGrpSpPr>
      <p:grpSpPr>
        <a:xfrm>
          <a:off x="0" y="0"/>
          <a:ext cx="0" cy="0"/>
          <a:chOff x="0" y="0"/>
          <a:chExt cx="0" cy="0"/>
        </a:xfrm>
      </p:grpSpPr>
      <p:sp>
        <p:nvSpPr>
          <p:cNvPr id="218" name="Google Shape;218;p48"/>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48"/>
          <p:cNvSpPr txBox="1">
            <a:spLocks noGrp="1"/>
          </p:cNvSpPr>
          <p:nvPr>
            <p:ph type="title"/>
          </p:nvPr>
        </p:nvSpPr>
        <p:spPr>
          <a:xfrm>
            <a:off x="265500" y="1644233"/>
            <a:ext cx="4045200" cy="1976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220" name="Google Shape;220;p48"/>
          <p:cNvSpPr txBox="1">
            <a:spLocks noGrp="1"/>
          </p:cNvSpPr>
          <p:nvPr>
            <p:ph type="subTitle" idx="1"/>
          </p:nvPr>
        </p:nvSpPr>
        <p:spPr>
          <a:xfrm>
            <a:off x="265500" y="3737433"/>
            <a:ext cx="4045200" cy="1646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21" name="Google Shape;221;p48"/>
          <p:cNvSpPr txBox="1">
            <a:spLocks noGrp="1"/>
          </p:cNvSpPr>
          <p:nvPr>
            <p:ph type="body" idx="2"/>
          </p:nvPr>
        </p:nvSpPr>
        <p:spPr>
          <a:xfrm>
            <a:off x="4939500" y="965433"/>
            <a:ext cx="3837000" cy="4926900"/>
          </a:xfrm>
          <a:prstGeom prst="rect">
            <a:avLst/>
          </a:prstGeom>
          <a:noFill/>
          <a:ln>
            <a:noFill/>
          </a:ln>
        </p:spPr>
        <p:txBody>
          <a:bodyPr spcFirstLastPara="1" wrap="square" lIns="91425" tIns="91425" rIns="91425" bIns="91425" anchor="ctr"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222" name="Google Shape;222;p48"/>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23"/>
        <p:cNvGrpSpPr/>
        <p:nvPr/>
      </p:nvGrpSpPr>
      <p:grpSpPr>
        <a:xfrm>
          <a:off x="0" y="0"/>
          <a:ext cx="0" cy="0"/>
          <a:chOff x="0" y="0"/>
          <a:chExt cx="0" cy="0"/>
        </a:xfrm>
      </p:grpSpPr>
      <p:sp>
        <p:nvSpPr>
          <p:cNvPr id="224" name="Google Shape;224;p49"/>
          <p:cNvSpPr txBox="1">
            <a:spLocks noGrp="1"/>
          </p:cNvSpPr>
          <p:nvPr>
            <p:ph type="body" idx="1"/>
          </p:nvPr>
        </p:nvSpPr>
        <p:spPr>
          <a:xfrm>
            <a:off x="311700" y="5640767"/>
            <a:ext cx="5998800" cy="806700"/>
          </a:xfrm>
          <a:prstGeom prst="rect">
            <a:avLst/>
          </a:prstGeom>
          <a:noFill/>
          <a:ln>
            <a:noFill/>
          </a:ln>
        </p:spPr>
        <p:txBody>
          <a:bodyPr spcFirstLastPara="1" wrap="square" lIns="91425" tIns="91425" rIns="91425" bIns="91425" anchor="ctr" anchorCtr="0">
            <a:noAutofit/>
          </a:bodyPr>
          <a:lstStyle>
            <a:lvl1pPr marL="457200" lvl="0" indent="-228600" algn="l" rtl="0">
              <a:lnSpc>
                <a:spcPct val="100000"/>
              </a:lnSpc>
              <a:spcBef>
                <a:spcPts val="0"/>
              </a:spcBef>
              <a:spcAft>
                <a:spcPts val="0"/>
              </a:spcAft>
              <a:buSzPts val="1800"/>
              <a:buNone/>
              <a:defRPr/>
            </a:lvl1pPr>
          </a:lstStyle>
          <a:p>
            <a:endParaRPr/>
          </a:p>
        </p:txBody>
      </p:sp>
      <p:sp>
        <p:nvSpPr>
          <p:cNvPr id="225" name="Google Shape;225;p49"/>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26"/>
        <p:cNvGrpSpPr/>
        <p:nvPr/>
      </p:nvGrpSpPr>
      <p:grpSpPr>
        <a:xfrm>
          <a:off x="0" y="0"/>
          <a:ext cx="0" cy="0"/>
          <a:chOff x="0" y="0"/>
          <a:chExt cx="0" cy="0"/>
        </a:xfrm>
      </p:grpSpPr>
      <p:sp>
        <p:nvSpPr>
          <p:cNvPr id="227" name="Google Shape;227;p50"/>
          <p:cNvSpPr txBox="1">
            <a:spLocks noGrp="1"/>
          </p:cNvSpPr>
          <p:nvPr>
            <p:ph type="title" hasCustomPrompt="1"/>
          </p:nvPr>
        </p:nvSpPr>
        <p:spPr>
          <a:xfrm>
            <a:off x="311700" y="1474833"/>
            <a:ext cx="8520600" cy="26181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228" name="Google Shape;228;p50"/>
          <p:cNvSpPr txBox="1">
            <a:spLocks noGrp="1"/>
          </p:cNvSpPr>
          <p:nvPr>
            <p:ph type="body" idx="1"/>
          </p:nvPr>
        </p:nvSpPr>
        <p:spPr>
          <a:xfrm>
            <a:off x="311700" y="4202967"/>
            <a:ext cx="8520600" cy="1734300"/>
          </a:xfrm>
          <a:prstGeom prst="rect">
            <a:avLst/>
          </a:prstGeom>
          <a:noFill/>
          <a:ln>
            <a:noFill/>
          </a:ln>
        </p:spPr>
        <p:txBody>
          <a:bodyPr spcFirstLastPara="1" wrap="square" lIns="91425" tIns="91425" rIns="91425" bIns="91425" anchor="t" anchorCtr="0">
            <a:no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1600"/>
              </a:spcBef>
              <a:spcAft>
                <a:spcPts val="0"/>
              </a:spcAft>
              <a:buSzPts val="1400"/>
              <a:buChar char="○"/>
              <a:defRPr/>
            </a:lvl2pPr>
            <a:lvl3pPr marL="1371600" lvl="2" indent="-317500" algn="ctr" rtl="0">
              <a:lnSpc>
                <a:spcPct val="115000"/>
              </a:lnSpc>
              <a:spcBef>
                <a:spcPts val="1600"/>
              </a:spcBef>
              <a:spcAft>
                <a:spcPts val="0"/>
              </a:spcAft>
              <a:buSzPts val="1400"/>
              <a:buChar char="■"/>
              <a:defRPr/>
            </a:lvl3pPr>
            <a:lvl4pPr marL="1828800" lvl="3" indent="-317500" algn="ctr" rtl="0">
              <a:lnSpc>
                <a:spcPct val="115000"/>
              </a:lnSpc>
              <a:spcBef>
                <a:spcPts val="1600"/>
              </a:spcBef>
              <a:spcAft>
                <a:spcPts val="0"/>
              </a:spcAft>
              <a:buSzPts val="1400"/>
              <a:buChar char="●"/>
              <a:defRPr/>
            </a:lvl4pPr>
            <a:lvl5pPr marL="2286000" lvl="4" indent="-317500" algn="ctr" rtl="0">
              <a:lnSpc>
                <a:spcPct val="115000"/>
              </a:lnSpc>
              <a:spcBef>
                <a:spcPts val="1600"/>
              </a:spcBef>
              <a:spcAft>
                <a:spcPts val="0"/>
              </a:spcAft>
              <a:buSzPts val="1400"/>
              <a:buChar char="○"/>
              <a:defRPr/>
            </a:lvl5pPr>
            <a:lvl6pPr marL="2743200" lvl="5" indent="-317500" algn="ctr" rtl="0">
              <a:lnSpc>
                <a:spcPct val="115000"/>
              </a:lnSpc>
              <a:spcBef>
                <a:spcPts val="1600"/>
              </a:spcBef>
              <a:spcAft>
                <a:spcPts val="0"/>
              </a:spcAft>
              <a:buSzPts val="1400"/>
              <a:buChar char="■"/>
              <a:defRPr/>
            </a:lvl6pPr>
            <a:lvl7pPr marL="3200400" lvl="6" indent="-317500" algn="ctr" rtl="0">
              <a:lnSpc>
                <a:spcPct val="115000"/>
              </a:lnSpc>
              <a:spcBef>
                <a:spcPts val="1600"/>
              </a:spcBef>
              <a:spcAft>
                <a:spcPts val="0"/>
              </a:spcAft>
              <a:buSzPts val="1400"/>
              <a:buChar char="●"/>
              <a:defRPr/>
            </a:lvl7pPr>
            <a:lvl8pPr marL="3657600" lvl="7" indent="-317500" algn="ctr" rtl="0">
              <a:lnSpc>
                <a:spcPct val="115000"/>
              </a:lnSpc>
              <a:spcBef>
                <a:spcPts val="1600"/>
              </a:spcBef>
              <a:spcAft>
                <a:spcPts val="0"/>
              </a:spcAft>
              <a:buSzPts val="1400"/>
              <a:buChar char="○"/>
              <a:defRPr/>
            </a:lvl8pPr>
            <a:lvl9pPr marL="4114800" lvl="8" indent="-317500" algn="ctr" rtl="0">
              <a:lnSpc>
                <a:spcPct val="115000"/>
              </a:lnSpc>
              <a:spcBef>
                <a:spcPts val="1600"/>
              </a:spcBef>
              <a:spcAft>
                <a:spcPts val="1600"/>
              </a:spcAft>
              <a:buSzPts val="1400"/>
              <a:buChar char="■"/>
              <a:defRPr/>
            </a:lvl9pPr>
          </a:lstStyle>
          <a:p>
            <a:endParaRPr/>
          </a:p>
        </p:txBody>
      </p:sp>
      <p:sp>
        <p:nvSpPr>
          <p:cNvPr id="229" name="Google Shape;229;p50"/>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0"/>
        <p:cNvGrpSpPr/>
        <p:nvPr/>
      </p:nvGrpSpPr>
      <p:grpSpPr>
        <a:xfrm>
          <a:off x="0" y="0"/>
          <a:ext cx="0" cy="0"/>
          <a:chOff x="0" y="0"/>
          <a:chExt cx="0" cy="0"/>
        </a:xfrm>
      </p:grpSpPr>
      <p:sp>
        <p:nvSpPr>
          <p:cNvPr id="231" name="Google Shape;231;p5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6"/>
        <p:cNvGrpSpPr/>
        <p:nvPr/>
      </p:nvGrpSpPr>
      <p:grpSpPr>
        <a:xfrm>
          <a:off x="0" y="0"/>
          <a:ext cx="0" cy="0"/>
          <a:chOff x="0" y="0"/>
          <a:chExt cx="0" cy="0"/>
        </a:xfrm>
      </p:grpSpPr>
      <p:sp>
        <p:nvSpPr>
          <p:cNvPr id="237" name="Google Shape;237;p53"/>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38" name="Google Shape;238;p53"/>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39" name="Google Shape;239;p5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83100" y="-16233"/>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4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 name="Google Shape;26;p6"/>
          <p:cNvSpPr txBox="1"/>
          <p:nvPr/>
        </p:nvSpPr>
        <p:spPr>
          <a:xfrm>
            <a:off x="298350" y="1139633"/>
            <a:ext cx="3636600" cy="55047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SzPts val="2400"/>
              <a:buFont typeface="Work Sans"/>
              <a:buChar char="●"/>
            </a:pPr>
            <a:endParaRPr sz="2400">
              <a:latin typeface="Work Sans"/>
              <a:ea typeface="Work Sans"/>
              <a:cs typeface="Work Sans"/>
              <a:sym typeface="Work Sans"/>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0"/>
        <p:cNvGrpSpPr/>
        <p:nvPr/>
      </p:nvGrpSpPr>
      <p:grpSpPr>
        <a:xfrm>
          <a:off x="0" y="0"/>
          <a:ext cx="0" cy="0"/>
          <a:chOff x="0" y="0"/>
          <a:chExt cx="0" cy="0"/>
        </a:xfrm>
      </p:grpSpPr>
      <p:sp>
        <p:nvSpPr>
          <p:cNvPr id="241" name="Google Shape;241;p54"/>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42" name="Google Shape;242;p5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3"/>
        <p:cNvGrpSpPr/>
        <p:nvPr/>
      </p:nvGrpSpPr>
      <p:grpSpPr>
        <a:xfrm>
          <a:off x="0" y="0"/>
          <a:ext cx="0" cy="0"/>
          <a:chOff x="0" y="0"/>
          <a:chExt cx="0" cy="0"/>
        </a:xfrm>
      </p:grpSpPr>
      <p:sp>
        <p:nvSpPr>
          <p:cNvPr id="244" name="Google Shape;244;p5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5" name="Google Shape;245;p55"/>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46" name="Google Shape;246;p5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7"/>
        <p:cNvGrpSpPr/>
        <p:nvPr/>
      </p:nvGrpSpPr>
      <p:grpSpPr>
        <a:xfrm>
          <a:off x="0" y="0"/>
          <a:ext cx="0" cy="0"/>
          <a:chOff x="0" y="0"/>
          <a:chExt cx="0" cy="0"/>
        </a:xfrm>
      </p:grpSpPr>
      <p:sp>
        <p:nvSpPr>
          <p:cNvPr id="248" name="Google Shape;248;p5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9" name="Google Shape;249;p56"/>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50" name="Google Shape;250;p56"/>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51" name="Google Shape;251;p5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2"/>
        <p:cNvGrpSpPr/>
        <p:nvPr/>
      </p:nvGrpSpPr>
      <p:grpSpPr>
        <a:xfrm>
          <a:off x="0" y="0"/>
          <a:ext cx="0" cy="0"/>
          <a:chOff x="0" y="0"/>
          <a:chExt cx="0" cy="0"/>
        </a:xfrm>
      </p:grpSpPr>
      <p:sp>
        <p:nvSpPr>
          <p:cNvPr id="253" name="Google Shape;253;p57"/>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4" name="Google Shape;254;p5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55"/>
        <p:cNvGrpSpPr/>
        <p:nvPr/>
      </p:nvGrpSpPr>
      <p:grpSpPr>
        <a:xfrm>
          <a:off x="0" y="0"/>
          <a:ext cx="0" cy="0"/>
          <a:chOff x="0" y="0"/>
          <a:chExt cx="0" cy="0"/>
        </a:xfrm>
      </p:grpSpPr>
      <p:sp>
        <p:nvSpPr>
          <p:cNvPr id="256" name="Google Shape;256;p58"/>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57" name="Google Shape;257;p58"/>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58" name="Google Shape;258;p5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59"/>
        <p:cNvGrpSpPr/>
        <p:nvPr/>
      </p:nvGrpSpPr>
      <p:grpSpPr>
        <a:xfrm>
          <a:off x="0" y="0"/>
          <a:ext cx="0" cy="0"/>
          <a:chOff x="0" y="0"/>
          <a:chExt cx="0" cy="0"/>
        </a:xfrm>
      </p:grpSpPr>
      <p:sp>
        <p:nvSpPr>
          <p:cNvPr id="260" name="Google Shape;260;p59"/>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61" name="Google Shape;261;p5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62"/>
        <p:cNvGrpSpPr/>
        <p:nvPr/>
      </p:nvGrpSpPr>
      <p:grpSpPr>
        <a:xfrm>
          <a:off x="0" y="0"/>
          <a:ext cx="0" cy="0"/>
          <a:chOff x="0" y="0"/>
          <a:chExt cx="0" cy="0"/>
        </a:xfrm>
      </p:grpSpPr>
      <p:sp>
        <p:nvSpPr>
          <p:cNvPr id="263" name="Google Shape;263;p60"/>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60"/>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65" name="Google Shape;265;p60"/>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66" name="Google Shape;266;p60"/>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67" name="Google Shape;267;p6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68"/>
        <p:cNvGrpSpPr/>
        <p:nvPr/>
      </p:nvGrpSpPr>
      <p:grpSpPr>
        <a:xfrm>
          <a:off x="0" y="0"/>
          <a:ext cx="0" cy="0"/>
          <a:chOff x="0" y="0"/>
          <a:chExt cx="0" cy="0"/>
        </a:xfrm>
      </p:grpSpPr>
      <p:sp>
        <p:nvSpPr>
          <p:cNvPr id="269" name="Google Shape;269;p61"/>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270" name="Google Shape;270;p6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71"/>
        <p:cNvGrpSpPr/>
        <p:nvPr/>
      </p:nvGrpSpPr>
      <p:grpSpPr>
        <a:xfrm>
          <a:off x="0" y="0"/>
          <a:ext cx="0" cy="0"/>
          <a:chOff x="0" y="0"/>
          <a:chExt cx="0" cy="0"/>
        </a:xfrm>
      </p:grpSpPr>
      <p:sp>
        <p:nvSpPr>
          <p:cNvPr id="272" name="Google Shape;272;p62"/>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73" name="Google Shape;273;p62"/>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274" name="Google Shape;274;p6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5"/>
        <p:cNvGrpSpPr/>
        <p:nvPr/>
      </p:nvGrpSpPr>
      <p:grpSpPr>
        <a:xfrm>
          <a:off x="0" y="0"/>
          <a:ext cx="0" cy="0"/>
          <a:chOff x="0" y="0"/>
          <a:chExt cx="0" cy="0"/>
        </a:xfrm>
      </p:grpSpPr>
      <p:sp>
        <p:nvSpPr>
          <p:cNvPr id="276" name="Google Shape;276;p6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83100" y="-16233"/>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4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 name="Google Shape;29;p7"/>
          <p:cNvSpPr txBox="1"/>
          <p:nvPr/>
        </p:nvSpPr>
        <p:spPr>
          <a:xfrm>
            <a:off x="4668750" y="1171900"/>
            <a:ext cx="4305900" cy="55263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SzPts val="2400"/>
              <a:buFont typeface="Work Sans"/>
              <a:buChar char="●"/>
            </a:pPr>
            <a:endParaRPr sz="2400">
              <a:latin typeface="Work Sans"/>
              <a:ea typeface="Work Sans"/>
              <a:cs typeface="Work Sans"/>
              <a:sym typeface="Work Sans"/>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7"/>
        <p:cNvGrpSpPr/>
        <p:nvPr/>
      </p:nvGrpSpPr>
      <p:grpSpPr>
        <a:xfrm>
          <a:off x="0" y="0"/>
          <a:ext cx="0" cy="0"/>
          <a:chOff x="0" y="0"/>
          <a:chExt cx="0" cy="0"/>
        </a:xfrm>
      </p:grpSpPr>
      <p:sp>
        <p:nvSpPr>
          <p:cNvPr id="278" name="Google Shape;278;p64"/>
          <p:cNvSpPr txBox="1">
            <a:spLocks noGrp="1"/>
          </p:cNvSpPr>
          <p:nvPr>
            <p:ph type="title"/>
          </p:nvPr>
        </p:nvSpPr>
        <p:spPr>
          <a:xfrm>
            <a:off x="2171700" y="764373"/>
            <a:ext cx="6378000" cy="1293000"/>
          </a:xfrm>
          <a:prstGeom prst="rect">
            <a:avLst/>
          </a:prstGeom>
          <a:noFill/>
          <a:ln>
            <a:noFill/>
          </a:ln>
        </p:spPr>
        <p:txBody>
          <a:bodyPr spcFirstLastPara="1" wrap="square" lIns="91425" tIns="91425" rIns="91425" bIns="91425" anchor="ctr" anchorCtr="0">
            <a:noAutofit/>
          </a:bodyPr>
          <a:lstStyle>
            <a:lvl1pPr marR="0" lvl="0" algn="r" rtl="0">
              <a:lnSpc>
                <a:spcPct val="90000"/>
              </a:lnSpc>
              <a:spcBef>
                <a:spcPts val="0"/>
              </a:spcBef>
              <a:spcAft>
                <a:spcPts val="0"/>
              </a:spcAft>
              <a:buClr>
                <a:schemeClr val="dk1"/>
              </a:buClr>
              <a:buSzPts val="4000"/>
              <a:buFont typeface="Source Sans Pro"/>
              <a:buNone/>
              <a:defRPr sz="4000" b="0" i="0" u="none" strike="noStrike" cap="none">
                <a:solidFill>
                  <a:schemeClr val="dk1"/>
                </a:solidFill>
                <a:latin typeface="Source Sans Pro"/>
                <a:ea typeface="Source Sans Pro"/>
                <a:cs typeface="Source Sans Pro"/>
                <a:sym typeface="Source Sans Pro"/>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279" name="Google Shape;279;p64"/>
          <p:cNvSpPr txBox="1">
            <a:spLocks noGrp="1"/>
          </p:cNvSpPr>
          <p:nvPr>
            <p:ph type="body" idx="1"/>
          </p:nvPr>
        </p:nvSpPr>
        <p:spPr>
          <a:xfrm>
            <a:off x="594360" y="2194560"/>
            <a:ext cx="7955400" cy="40692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90000"/>
              </a:lnSpc>
              <a:spcBef>
                <a:spcPts val="1000"/>
              </a:spcBef>
              <a:spcAft>
                <a:spcPts val="0"/>
              </a:spcAft>
              <a:buClr>
                <a:schemeClr val="dk1"/>
              </a:buClr>
              <a:buSzPts val="2200"/>
              <a:buFont typeface="Arial"/>
              <a:buChar char="•"/>
              <a:defRPr sz="2200" b="0" i="0" u="none" strike="noStrike" cap="none">
                <a:solidFill>
                  <a:schemeClr val="dk1"/>
                </a:solidFill>
                <a:latin typeface="Source Sans Pro"/>
                <a:ea typeface="Source Sans Pro"/>
                <a:cs typeface="Source Sans Pro"/>
                <a:sym typeface="Source Sans Pro"/>
              </a:defRPr>
            </a:lvl1pPr>
            <a:lvl2pPr marL="914400" marR="0" lvl="1" indent="-355600" algn="l" rtl="0">
              <a:lnSpc>
                <a:spcPct val="90000"/>
              </a:lnSpc>
              <a:spcBef>
                <a:spcPts val="16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2pPr>
            <a:lvl3pPr marL="1371600" marR="0" lvl="2"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3pPr>
            <a:lvl4pPr marL="1828800" marR="0" lvl="3"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4pPr>
            <a:lvl5pPr marL="2286000" marR="0" lvl="4"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5pPr>
            <a:lvl6pPr marL="2743200" marR="0" lvl="5"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6pPr>
            <a:lvl7pPr marL="3200400" marR="0" lvl="6"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7pPr>
            <a:lvl8pPr marL="3657600" marR="0" lvl="7"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8pPr>
            <a:lvl9pPr marL="4114800" marR="0" lvl="8" indent="-330200" algn="l" rtl="0">
              <a:lnSpc>
                <a:spcPct val="90000"/>
              </a:lnSpc>
              <a:spcBef>
                <a:spcPts val="1600"/>
              </a:spcBef>
              <a:spcAft>
                <a:spcPts val="160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280" name="Google Shape;280;p64"/>
          <p:cNvSpPr txBox="1">
            <a:spLocks noGrp="1"/>
          </p:cNvSpPr>
          <p:nvPr>
            <p:ph type="dt" idx="10"/>
          </p:nvPr>
        </p:nvSpPr>
        <p:spPr>
          <a:xfrm>
            <a:off x="6412230" y="6356351"/>
            <a:ext cx="2137500" cy="365100"/>
          </a:xfrm>
          <a:prstGeom prst="rect">
            <a:avLst/>
          </a:prstGeom>
          <a:noFill/>
          <a:ln>
            <a:noFill/>
          </a:ln>
        </p:spPr>
        <p:txBody>
          <a:bodyPr spcFirstLastPara="1" wrap="square" lIns="91425" tIns="91425" rIns="91425" bIns="91425" anchor="ctr" anchorCtr="0">
            <a:noAutofit/>
          </a:bodyPr>
          <a:lstStyle>
            <a:lvl1pPr marR="0" lvl="0" algn="r" rtl="0">
              <a:spcBef>
                <a:spcPts val="0"/>
              </a:spcBef>
              <a:spcAft>
                <a:spcPts val="0"/>
              </a:spcAft>
              <a:buSzPts val="1400"/>
              <a:buNone/>
              <a:defRPr sz="1050" b="0" i="0" u="none" strike="noStrike" cap="none">
                <a:solidFill>
                  <a:srgbClr val="888888"/>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281" name="Google Shape;281;p64"/>
          <p:cNvSpPr txBox="1">
            <a:spLocks noGrp="1"/>
          </p:cNvSpPr>
          <p:nvPr>
            <p:ph type="ftr" idx="11"/>
          </p:nvPr>
        </p:nvSpPr>
        <p:spPr>
          <a:xfrm>
            <a:off x="594360" y="6355846"/>
            <a:ext cx="5680800" cy="3651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050" b="0" i="0" u="none" strike="noStrike" cap="none">
                <a:solidFill>
                  <a:srgbClr val="888888"/>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282" name="Google Shape;282;p64"/>
          <p:cNvSpPr txBox="1">
            <a:spLocks noGrp="1"/>
          </p:cNvSpPr>
          <p:nvPr>
            <p:ph type="sldNum" idx="12"/>
          </p:nvPr>
        </p:nvSpPr>
        <p:spPr>
          <a:xfrm>
            <a:off x="6572250" y="381001"/>
            <a:ext cx="19773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888888"/>
                </a:solidFill>
                <a:latin typeface="Source Sans Pro"/>
                <a:ea typeface="Source Sans Pro"/>
                <a:cs typeface="Source Sans Pro"/>
                <a:sym typeface="Source Sans Pro"/>
              </a:defRPr>
            </a:lvl1pPr>
            <a:lvl2pPr marL="0" marR="0" lvl="1" indent="0" algn="r" rtl="0">
              <a:spcBef>
                <a:spcPts val="0"/>
              </a:spcBef>
              <a:buNone/>
              <a:defRPr sz="1050" b="0" i="0" u="none" strike="noStrike" cap="none">
                <a:solidFill>
                  <a:srgbClr val="888888"/>
                </a:solidFill>
                <a:latin typeface="Source Sans Pro"/>
                <a:ea typeface="Source Sans Pro"/>
                <a:cs typeface="Source Sans Pro"/>
                <a:sym typeface="Source Sans Pro"/>
              </a:defRPr>
            </a:lvl2pPr>
            <a:lvl3pPr marL="0" marR="0" lvl="2" indent="0" algn="r" rtl="0">
              <a:spcBef>
                <a:spcPts val="0"/>
              </a:spcBef>
              <a:buNone/>
              <a:defRPr sz="1050" b="0" i="0" u="none" strike="noStrike" cap="none">
                <a:solidFill>
                  <a:srgbClr val="888888"/>
                </a:solidFill>
                <a:latin typeface="Source Sans Pro"/>
                <a:ea typeface="Source Sans Pro"/>
                <a:cs typeface="Source Sans Pro"/>
                <a:sym typeface="Source Sans Pro"/>
              </a:defRPr>
            </a:lvl3pPr>
            <a:lvl4pPr marL="0" marR="0" lvl="3" indent="0" algn="r" rtl="0">
              <a:spcBef>
                <a:spcPts val="0"/>
              </a:spcBef>
              <a:buNone/>
              <a:defRPr sz="1050" b="0" i="0" u="none" strike="noStrike" cap="none">
                <a:solidFill>
                  <a:srgbClr val="888888"/>
                </a:solidFill>
                <a:latin typeface="Source Sans Pro"/>
                <a:ea typeface="Source Sans Pro"/>
                <a:cs typeface="Source Sans Pro"/>
                <a:sym typeface="Source Sans Pro"/>
              </a:defRPr>
            </a:lvl4pPr>
            <a:lvl5pPr marL="0" marR="0" lvl="4" indent="0" algn="r" rtl="0">
              <a:spcBef>
                <a:spcPts val="0"/>
              </a:spcBef>
              <a:buNone/>
              <a:defRPr sz="1050" b="0" i="0" u="none" strike="noStrike" cap="none">
                <a:solidFill>
                  <a:srgbClr val="888888"/>
                </a:solidFill>
                <a:latin typeface="Source Sans Pro"/>
                <a:ea typeface="Source Sans Pro"/>
                <a:cs typeface="Source Sans Pro"/>
                <a:sym typeface="Source Sans Pro"/>
              </a:defRPr>
            </a:lvl5pPr>
            <a:lvl6pPr marL="0" marR="0" lvl="5" indent="0" algn="r" rtl="0">
              <a:spcBef>
                <a:spcPts val="0"/>
              </a:spcBef>
              <a:buNone/>
              <a:defRPr sz="1050" b="0" i="0" u="none" strike="noStrike" cap="none">
                <a:solidFill>
                  <a:srgbClr val="888888"/>
                </a:solidFill>
                <a:latin typeface="Source Sans Pro"/>
                <a:ea typeface="Source Sans Pro"/>
                <a:cs typeface="Source Sans Pro"/>
                <a:sym typeface="Source Sans Pro"/>
              </a:defRPr>
            </a:lvl6pPr>
            <a:lvl7pPr marL="0" marR="0" lvl="6" indent="0" algn="r" rtl="0">
              <a:spcBef>
                <a:spcPts val="0"/>
              </a:spcBef>
              <a:buNone/>
              <a:defRPr sz="1050" b="0" i="0" u="none" strike="noStrike" cap="none">
                <a:solidFill>
                  <a:srgbClr val="888888"/>
                </a:solidFill>
                <a:latin typeface="Source Sans Pro"/>
                <a:ea typeface="Source Sans Pro"/>
                <a:cs typeface="Source Sans Pro"/>
                <a:sym typeface="Source Sans Pro"/>
              </a:defRPr>
            </a:lvl7pPr>
            <a:lvl8pPr marL="0" marR="0" lvl="7" indent="0" algn="r" rtl="0">
              <a:spcBef>
                <a:spcPts val="0"/>
              </a:spcBef>
              <a:buNone/>
              <a:defRPr sz="1050" b="0" i="0" u="none" strike="noStrike" cap="none">
                <a:solidFill>
                  <a:srgbClr val="888888"/>
                </a:solidFill>
                <a:latin typeface="Source Sans Pro"/>
                <a:ea typeface="Source Sans Pro"/>
                <a:cs typeface="Source Sans Pro"/>
                <a:sym typeface="Source Sans Pro"/>
              </a:defRPr>
            </a:lvl8pPr>
            <a:lvl9pPr marL="0" marR="0" lvl="8" indent="0" algn="r" rtl="0">
              <a:spcBef>
                <a:spcPts val="0"/>
              </a:spcBef>
              <a:buNone/>
              <a:defRPr sz="1050" b="0" i="0" u="none" strike="noStrike" cap="none">
                <a:solidFill>
                  <a:srgbClr val="888888"/>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Section Header">
  <p:cSld name="SECTION_HEADER_1">
    <p:spTree>
      <p:nvGrpSpPr>
        <p:cNvPr id="1" name="Shape 283"/>
        <p:cNvGrpSpPr/>
        <p:nvPr/>
      </p:nvGrpSpPr>
      <p:grpSpPr>
        <a:xfrm>
          <a:off x="0" y="0"/>
          <a:ext cx="0" cy="0"/>
          <a:chOff x="0" y="0"/>
          <a:chExt cx="0" cy="0"/>
        </a:xfrm>
      </p:grpSpPr>
      <p:pic>
        <p:nvPicPr>
          <p:cNvPr id="284" name="Google Shape;284;p65" descr="C2-HD-BTM.png"/>
          <p:cNvPicPr preferRelativeResize="0"/>
          <p:nvPr/>
        </p:nvPicPr>
        <p:blipFill rotWithShape="1">
          <a:blip r:embed="rId2">
            <a:alphaModFix/>
          </a:blip>
          <a:srcRect/>
          <a:stretch/>
        </p:blipFill>
        <p:spPr>
          <a:xfrm>
            <a:off x="0" y="4995862"/>
            <a:ext cx="9144000" cy="1862137"/>
          </a:xfrm>
          <a:prstGeom prst="rect">
            <a:avLst/>
          </a:prstGeom>
          <a:noFill/>
          <a:ln>
            <a:noFill/>
          </a:ln>
        </p:spPr>
      </p:pic>
      <p:sp>
        <p:nvSpPr>
          <p:cNvPr id="285" name="Google Shape;285;p65"/>
          <p:cNvSpPr txBox="1">
            <a:spLocks noGrp="1"/>
          </p:cNvSpPr>
          <p:nvPr>
            <p:ph type="title"/>
          </p:nvPr>
        </p:nvSpPr>
        <p:spPr>
          <a:xfrm>
            <a:off x="594360" y="753534"/>
            <a:ext cx="7955400" cy="2802000"/>
          </a:xfrm>
          <a:prstGeom prst="rect">
            <a:avLst/>
          </a:prstGeom>
          <a:noFill/>
          <a:ln>
            <a:noFill/>
          </a:ln>
        </p:spPr>
        <p:txBody>
          <a:bodyPr spcFirstLastPara="1" wrap="square" lIns="91425" tIns="91425" rIns="91425" bIns="91425" anchor="b" anchorCtr="0">
            <a:noAutofit/>
          </a:bodyPr>
          <a:lstStyle>
            <a:lvl1pPr marR="0" lvl="0" algn="r" rtl="0">
              <a:lnSpc>
                <a:spcPct val="90000"/>
              </a:lnSpc>
              <a:spcBef>
                <a:spcPts val="0"/>
              </a:spcBef>
              <a:spcAft>
                <a:spcPts val="0"/>
              </a:spcAft>
              <a:buClr>
                <a:schemeClr val="dk1"/>
              </a:buClr>
              <a:buSzPts val="4000"/>
              <a:buFont typeface="Source Sans Pro"/>
              <a:buNone/>
              <a:defRPr sz="4000" b="0" i="0" u="none" strike="noStrike" cap="none">
                <a:solidFill>
                  <a:schemeClr val="dk1"/>
                </a:solidFill>
                <a:latin typeface="Source Sans Pro"/>
                <a:ea typeface="Source Sans Pro"/>
                <a:cs typeface="Source Sans Pro"/>
                <a:sym typeface="Source Sans Pro"/>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286" name="Google Shape;286;p65"/>
          <p:cNvSpPr txBox="1">
            <a:spLocks noGrp="1"/>
          </p:cNvSpPr>
          <p:nvPr>
            <p:ph type="body" idx="1"/>
          </p:nvPr>
        </p:nvSpPr>
        <p:spPr>
          <a:xfrm>
            <a:off x="594360" y="3641726"/>
            <a:ext cx="7955400" cy="13542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90000"/>
              </a:lnSpc>
              <a:spcBef>
                <a:spcPts val="1000"/>
              </a:spcBef>
              <a:spcAft>
                <a:spcPts val="0"/>
              </a:spcAft>
              <a:buClr>
                <a:srgbClr val="888888"/>
              </a:buClr>
              <a:buSzPts val="2200"/>
              <a:buFont typeface="Arial"/>
              <a:buNone/>
              <a:defRPr sz="2200" b="0" i="0" u="none" strike="noStrike" cap="none">
                <a:solidFill>
                  <a:srgbClr val="888888"/>
                </a:solidFill>
                <a:latin typeface="Source Sans Pro"/>
                <a:ea typeface="Source Sans Pro"/>
                <a:cs typeface="Source Sans Pro"/>
                <a:sym typeface="Source Sans Pro"/>
              </a:defRPr>
            </a:lvl1pPr>
            <a:lvl2pPr marL="914400" marR="0" lvl="1" indent="-228600" algn="l" rtl="0">
              <a:lnSpc>
                <a:spcPct val="90000"/>
              </a:lnSpc>
              <a:spcBef>
                <a:spcPts val="1600"/>
              </a:spcBef>
              <a:spcAft>
                <a:spcPts val="0"/>
              </a:spcAft>
              <a:buClr>
                <a:srgbClr val="888888"/>
              </a:buClr>
              <a:buSzPts val="2000"/>
              <a:buFont typeface="Arial"/>
              <a:buNone/>
              <a:defRPr sz="2000" b="0" i="0" u="none" strike="noStrike" cap="none">
                <a:solidFill>
                  <a:srgbClr val="888888"/>
                </a:solidFill>
                <a:latin typeface="Source Sans Pro"/>
                <a:ea typeface="Source Sans Pro"/>
                <a:cs typeface="Source Sans Pro"/>
                <a:sym typeface="Source Sans Pro"/>
              </a:defRPr>
            </a:lvl2pPr>
            <a:lvl3pPr marL="1371600" marR="0" lvl="2" indent="-228600" algn="l" rtl="0">
              <a:lnSpc>
                <a:spcPct val="90000"/>
              </a:lnSpc>
              <a:spcBef>
                <a:spcPts val="1600"/>
              </a:spcBef>
              <a:spcAft>
                <a:spcPts val="0"/>
              </a:spcAft>
              <a:buClr>
                <a:srgbClr val="888888"/>
              </a:buClr>
              <a:buSzPts val="1800"/>
              <a:buFont typeface="Arial"/>
              <a:buNone/>
              <a:defRPr sz="1800" b="0" i="0" u="none" strike="noStrike" cap="none">
                <a:solidFill>
                  <a:srgbClr val="888888"/>
                </a:solidFill>
                <a:latin typeface="Source Sans Pro"/>
                <a:ea typeface="Source Sans Pro"/>
                <a:cs typeface="Source Sans Pro"/>
                <a:sym typeface="Source Sans Pro"/>
              </a:defRPr>
            </a:lvl3pPr>
            <a:lvl4pPr marL="1828800" marR="0" lvl="3" indent="-228600" algn="l" rtl="0">
              <a:lnSpc>
                <a:spcPct val="90000"/>
              </a:lnSpc>
              <a:spcBef>
                <a:spcPts val="1600"/>
              </a:spcBef>
              <a:spcAft>
                <a:spcPts val="0"/>
              </a:spcAft>
              <a:buClr>
                <a:srgbClr val="888888"/>
              </a:buClr>
              <a:buSzPts val="1600"/>
              <a:buFont typeface="Arial"/>
              <a:buNone/>
              <a:defRPr sz="1600" b="0" i="0" u="none" strike="noStrike" cap="none">
                <a:solidFill>
                  <a:srgbClr val="888888"/>
                </a:solidFill>
                <a:latin typeface="Source Sans Pro"/>
                <a:ea typeface="Source Sans Pro"/>
                <a:cs typeface="Source Sans Pro"/>
                <a:sym typeface="Source Sans Pro"/>
              </a:defRPr>
            </a:lvl4pPr>
            <a:lvl5pPr marL="2286000" marR="0" lvl="4" indent="-228600" algn="l" rtl="0">
              <a:lnSpc>
                <a:spcPct val="90000"/>
              </a:lnSpc>
              <a:spcBef>
                <a:spcPts val="1600"/>
              </a:spcBef>
              <a:spcAft>
                <a:spcPts val="0"/>
              </a:spcAft>
              <a:buClr>
                <a:srgbClr val="888888"/>
              </a:buClr>
              <a:buSzPts val="1600"/>
              <a:buFont typeface="Arial"/>
              <a:buNone/>
              <a:defRPr sz="1600" b="0" i="0" u="none" strike="noStrike" cap="none">
                <a:solidFill>
                  <a:srgbClr val="888888"/>
                </a:solidFill>
                <a:latin typeface="Source Sans Pro"/>
                <a:ea typeface="Source Sans Pro"/>
                <a:cs typeface="Source Sans Pro"/>
                <a:sym typeface="Source Sans Pro"/>
              </a:defRPr>
            </a:lvl5pPr>
            <a:lvl6pPr marL="2743200" marR="0" lvl="5" indent="-228600" algn="l" rtl="0">
              <a:lnSpc>
                <a:spcPct val="90000"/>
              </a:lnSpc>
              <a:spcBef>
                <a:spcPts val="1600"/>
              </a:spcBef>
              <a:spcAft>
                <a:spcPts val="0"/>
              </a:spcAft>
              <a:buClr>
                <a:srgbClr val="888888"/>
              </a:buClr>
              <a:buSzPts val="1600"/>
              <a:buFont typeface="Arial"/>
              <a:buNone/>
              <a:defRPr sz="1600" b="0" i="0" u="none" strike="noStrike" cap="none">
                <a:solidFill>
                  <a:srgbClr val="888888"/>
                </a:solidFill>
                <a:latin typeface="Source Sans Pro"/>
                <a:ea typeface="Source Sans Pro"/>
                <a:cs typeface="Source Sans Pro"/>
                <a:sym typeface="Source Sans Pro"/>
              </a:defRPr>
            </a:lvl6pPr>
            <a:lvl7pPr marL="3200400" marR="0" lvl="6" indent="-228600" algn="l" rtl="0">
              <a:lnSpc>
                <a:spcPct val="90000"/>
              </a:lnSpc>
              <a:spcBef>
                <a:spcPts val="1600"/>
              </a:spcBef>
              <a:spcAft>
                <a:spcPts val="0"/>
              </a:spcAft>
              <a:buClr>
                <a:srgbClr val="888888"/>
              </a:buClr>
              <a:buSzPts val="1600"/>
              <a:buFont typeface="Arial"/>
              <a:buNone/>
              <a:defRPr sz="1600" b="0" i="0" u="none" strike="noStrike" cap="none">
                <a:solidFill>
                  <a:srgbClr val="888888"/>
                </a:solidFill>
                <a:latin typeface="Source Sans Pro"/>
                <a:ea typeface="Source Sans Pro"/>
                <a:cs typeface="Source Sans Pro"/>
                <a:sym typeface="Source Sans Pro"/>
              </a:defRPr>
            </a:lvl7pPr>
            <a:lvl8pPr marL="3657600" marR="0" lvl="7" indent="-228600" algn="l" rtl="0">
              <a:lnSpc>
                <a:spcPct val="90000"/>
              </a:lnSpc>
              <a:spcBef>
                <a:spcPts val="1600"/>
              </a:spcBef>
              <a:spcAft>
                <a:spcPts val="0"/>
              </a:spcAft>
              <a:buClr>
                <a:srgbClr val="888888"/>
              </a:buClr>
              <a:buSzPts val="1600"/>
              <a:buFont typeface="Arial"/>
              <a:buNone/>
              <a:defRPr sz="1600" b="0" i="0" u="none" strike="noStrike" cap="none">
                <a:solidFill>
                  <a:srgbClr val="888888"/>
                </a:solidFill>
                <a:latin typeface="Source Sans Pro"/>
                <a:ea typeface="Source Sans Pro"/>
                <a:cs typeface="Source Sans Pro"/>
                <a:sym typeface="Source Sans Pro"/>
              </a:defRPr>
            </a:lvl8pPr>
            <a:lvl9pPr marL="4114800" marR="0" lvl="8" indent="-228600" algn="l" rtl="0">
              <a:lnSpc>
                <a:spcPct val="90000"/>
              </a:lnSpc>
              <a:spcBef>
                <a:spcPts val="1600"/>
              </a:spcBef>
              <a:spcAft>
                <a:spcPts val="1600"/>
              </a:spcAft>
              <a:buClr>
                <a:srgbClr val="888888"/>
              </a:buClr>
              <a:buSzPts val="1600"/>
              <a:buFont typeface="Arial"/>
              <a:buNone/>
              <a:defRPr sz="1600" b="0" i="0" u="none" strike="noStrike" cap="none">
                <a:solidFill>
                  <a:srgbClr val="888888"/>
                </a:solidFill>
                <a:latin typeface="Source Sans Pro"/>
                <a:ea typeface="Source Sans Pro"/>
                <a:cs typeface="Source Sans Pro"/>
                <a:sym typeface="Source Sans Pro"/>
              </a:defRPr>
            </a:lvl9pPr>
          </a:lstStyle>
          <a:p>
            <a:endParaRPr/>
          </a:p>
        </p:txBody>
      </p:sp>
      <p:sp>
        <p:nvSpPr>
          <p:cNvPr id="287" name="Google Shape;287;p65"/>
          <p:cNvSpPr txBox="1">
            <a:spLocks noGrp="1"/>
          </p:cNvSpPr>
          <p:nvPr>
            <p:ph type="dt" idx="10"/>
          </p:nvPr>
        </p:nvSpPr>
        <p:spPr>
          <a:xfrm>
            <a:off x="5562176" y="381001"/>
            <a:ext cx="2183100" cy="365100"/>
          </a:xfrm>
          <a:prstGeom prst="rect">
            <a:avLst/>
          </a:prstGeom>
          <a:noFill/>
          <a:ln>
            <a:noFill/>
          </a:ln>
        </p:spPr>
        <p:txBody>
          <a:bodyPr spcFirstLastPara="1" wrap="square" lIns="91425" tIns="91425" rIns="91425" bIns="91425" anchor="ctr" anchorCtr="0">
            <a:noAutofit/>
          </a:bodyPr>
          <a:lstStyle>
            <a:lvl1pPr marR="0" lvl="0" algn="r" rtl="0">
              <a:spcBef>
                <a:spcPts val="0"/>
              </a:spcBef>
              <a:spcAft>
                <a:spcPts val="0"/>
              </a:spcAft>
              <a:buSzPts val="1400"/>
              <a:buNone/>
              <a:defRPr sz="1050" b="0" i="0" u="none" strike="noStrike" cap="none">
                <a:solidFill>
                  <a:srgbClr val="888888"/>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288" name="Google Shape;288;p65"/>
          <p:cNvSpPr txBox="1">
            <a:spLocks noGrp="1"/>
          </p:cNvSpPr>
          <p:nvPr>
            <p:ph type="ftr" idx="11"/>
          </p:nvPr>
        </p:nvSpPr>
        <p:spPr>
          <a:xfrm>
            <a:off x="594360" y="381001"/>
            <a:ext cx="4830600" cy="3651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050" b="0" i="0" u="none" strike="noStrike" cap="none">
                <a:solidFill>
                  <a:srgbClr val="888888"/>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289" name="Google Shape;289;p65"/>
          <p:cNvSpPr txBox="1">
            <a:spLocks noGrp="1"/>
          </p:cNvSpPr>
          <p:nvPr>
            <p:ph type="sldNum" idx="12"/>
          </p:nvPr>
        </p:nvSpPr>
        <p:spPr>
          <a:xfrm>
            <a:off x="7882466" y="381001"/>
            <a:ext cx="667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888888"/>
                </a:solidFill>
                <a:latin typeface="Source Sans Pro"/>
                <a:ea typeface="Source Sans Pro"/>
                <a:cs typeface="Source Sans Pro"/>
                <a:sym typeface="Source Sans Pro"/>
              </a:defRPr>
            </a:lvl1pPr>
            <a:lvl2pPr marL="0" marR="0" lvl="1" indent="0" algn="r" rtl="0">
              <a:spcBef>
                <a:spcPts val="0"/>
              </a:spcBef>
              <a:buNone/>
              <a:defRPr sz="1050" b="0" i="0" u="none" strike="noStrike" cap="none">
                <a:solidFill>
                  <a:srgbClr val="888888"/>
                </a:solidFill>
                <a:latin typeface="Source Sans Pro"/>
                <a:ea typeface="Source Sans Pro"/>
                <a:cs typeface="Source Sans Pro"/>
                <a:sym typeface="Source Sans Pro"/>
              </a:defRPr>
            </a:lvl2pPr>
            <a:lvl3pPr marL="0" marR="0" lvl="2" indent="0" algn="r" rtl="0">
              <a:spcBef>
                <a:spcPts val="0"/>
              </a:spcBef>
              <a:buNone/>
              <a:defRPr sz="1050" b="0" i="0" u="none" strike="noStrike" cap="none">
                <a:solidFill>
                  <a:srgbClr val="888888"/>
                </a:solidFill>
                <a:latin typeface="Source Sans Pro"/>
                <a:ea typeface="Source Sans Pro"/>
                <a:cs typeface="Source Sans Pro"/>
                <a:sym typeface="Source Sans Pro"/>
              </a:defRPr>
            </a:lvl3pPr>
            <a:lvl4pPr marL="0" marR="0" lvl="3" indent="0" algn="r" rtl="0">
              <a:spcBef>
                <a:spcPts val="0"/>
              </a:spcBef>
              <a:buNone/>
              <a:defRPr sz="1050" b="0" i="0" u="none" strike="noStrike" cap="none">
                <a:solidFill>
                  <a:srgbClr val="888888"/>
                </a:solidFill>
                <a:latin typeface="Source Sans Pro"/>
                <a:ea typeface="Source Sans Pro"/>
                <a:cs typeface="Source Sans Pro"/>
                <a:sym typeface="Source Sans Pro"/>
              </a:defRPr>
            </a:lvl4pPr>
            <a:lvl5pPr marL="0" marR="0" lvl="4" indent="0" algn="r" rtl="0">
              <a:spcBef>
                <a:spcPts val="0"/>
              </a:spcBef>
              <a:buNone/>
              <a:defRPr sz="1050" b="0" i="0" u="none" strike="noStrike" cap="none">
                <a:solidFill>
                  <a:srgbClr val="888888"/>
                </a:solidFill>
                <a:latin typeface="Source Sans Pro"/>
                <a:ea typeface="Source Sans Pro"/>
                <a:cs typeface="Source Sans Pro"/>
                <a:sym typeface="Source Sans Pro"/>
              </a:defRPr>
            </a:lvl5pPr>
            <a:lvl6pPr marL="0" marR="0" lvl="5" indent="0" algn="r" rtl="0">
              <a:spcBef>
                <a:spcPts val="0"/>
              </a:spcBef>
              <a:buNone/>
              <a:defRPr sz="1050" b="0" i="0" u="none" strike="noStrike" cap="none">
                <a:solidFill>
                  <a:srgbClr val="888888"/>
                </a:solidFill>
                <a:latin typeface="Source Sans Pro"/>
                <a:ea typeface="Source Sans Pro"/>
                <a:cs typeface="Source Sans Pro"/>
                <a:sym typeface="Source Sans Pro"/>
              </a:defRPr>
            </a:lvl6pPr>
            <a:lvl7pPr marL="0" marR="0" lvl="6" indent="0" algn="r" rtl="0">
              <a:spcBef>
                <a:spcPts val="0"/>
              </a:spcBef>
              <a:buNone/>
              <a:defRPr sz="1050" b="0" i="0" u="none" strike="noStrike" cap="none">
                <a:solidFill>
                  <a:srgbClr val="888888"/>
                </a:solidFill>
                <a:latin typeface="Source Sans Pro"/>
                <a:ea typeface="Source Sans Pro"/>
                <a:cs typeface="Source Sans Pro"/>
                <a:sym typeface="Source Sans Pro"/>
              </a:defRPr>
            </a:lvl7pPr>
            <a:lvl8pPr marL="0" marR="0" lvl="7" indent="0" algn="r" rtl="0">
              <a:spcBef>
                <a:spcPts val="0"/>
              </a:spcBef>
              <a:buNone/>
              <a:defRPr sz="1050" b="0" i="0" u="none" strike="noStrike" cap="none">
                <a:solidFill>
                  <a:srgbClr val="888888"/>
                </a:solidFill>
                <a:latin typeface="Source Sans Pro"/>
                <a:ea typeface="Source Sans Pro"/>
                <a:cs typeface="Source Sans Pro"/>
                <a:sym typeface="Source Sans Pro"/>
              </a:defRPr>
            </a:lvl8pPr>
            <a:lvl9pPr marL="0" marR="0" lvl="8" indent="0" algn="r" rtl="0">
              <a:spcBef>
                <a:spcPts val="0"/>
              </a:spcBef>
              <a:buNone/>
              <a:defRPr sz="1050" b="0" i="0" u="none" strike="noStrike" cap="none">
                <a:solidFill>
                  <a:srgbClr val="888888"/>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90"/>
        <p:cNvGrpSpPr/>
        <p:nvPr/>
      </p:nvGrpSpPr>
      <p:grpSpPr>
        <a:xfrm>
          <a:off x="0" y="0"/>
          <a:ext cx="0" cy="0"/>
          <a:chOff x="0" y="0"/>
          <a:chExt cx="0" cy="0"/>
        </a:xfrm>
      </p:grpSpPr>
      <p:sp>
        <p:nvSpPr>
          <p:cNvPr id="291" name="Google Shape;291;p66"/>
          <p:cNvSpPr txBox="1">
            <a:spLocks noGrp="1"/>
          </p:cNvSpPr>
          <p:nvPr>
            <p:ph type="title"/>
          </p:nvPr>
        </p:nvSpPr>
        <p:spPr>
          <a:xfrm>
            <a:off x="2171700" y="762000"/>
            <a:ext cx="6378000" cy="1295400"/>
          </a:xfrm>
          <a:prstGeom prst="rect">
            <a:avLst/>
          </a:prstGeom>
          <a:noFill/>
          <a:ln>
            <a:noFill/>
          </a:ln>
        </p:spPr>
        <p:txBody>
          <a:bodyPr spcFirstLastPara="1" wrap="square" lIns="91425" tIns="91425" rIns="91425" bIns="91425" anchor="ctr" anchorCtr="0">
            <a:noAutofit/>
          </a:bodyPr>
          <a:lstStyle>
            <a:lvl1pPr marR="0" lvl="0" algn="r" rtl="0">
              <a:lnSpc>
                <a:spcPct val="90000"/>
              </a:lnSpc>
              <a:spcBef>
                <a:spcPts val="0"/>
              </a:spcBef>
              <a:spcAft>
                <a:spcPts val="0"/>
              </a:spcAft>
              <a:buClr>
                <a:schemeClr val="dk1"/>
              </a:buClr>
              <a:buSzPts val="4000"/>
              <a:buFont typeface="Source Sans Pro"/>
              <a:buNone/>
              <a:defRPr sz="4000" b="0" i="0" u="none" strike="noStrike" cap="none">
                <a:solidFill>
                  <a:schemeClr val="dk1"/>
                </a:solidFill>
                <a:latin typeface="Source Sans Pro"/>
                <a:ea typeface="Source Sans Pro"/>
                <a:cs typeface="Source Sans Pro"/>
                <a:sym typeface="Source Sans Pro"/>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292" name="Google Shape;292;p66"/>
          <p:cNvSpPr txBox="1">
            <a:spLocks noGrp="1"/>
          </p:cNvSpPr>
          <p:nvPr>
            <p:ph type="body" idx="1"/>
          </p:nvPr>
        </p:nvSpPr>
        <p:spPr>
          <a:xfrm>
            <a:off x="821279" y="2183802"/>
            <a:ext cx="3683700" cy="8238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Source Sans Pro"/>
                <a:ea typeface="Source Sans Pro"/>
                <a:cs typeface="Source Sans Pro"/>
                <a:sym typeface="Source Sans Pro"/>
              </a:defRPr>
            </a:lvl1pPr>
            <a:lvl2pPr marL="914400" marR="0" lvl="1" indent="-228600" algn="l" rtl="0">
              <a:lnSpc>
                <a:spcPct val="90000"/>
              </a:lnSpc>
              <a:spcBef>
                <a:spcPts val="1600"/>
              </a:spcBef>
              <a:spcAft>
                <a:spcPts val="0"/>
              </a:spcAft>
              <a:buClr>
                <a:schemeClr val="dk1"/>
              </a:buClr>
              <a:buSzPts val="2000"/>
              <a:buFont typeface="Arial"/>
              <a:buNone/>
              <a:defRPr sz="2000" b="1" i="0" u="none" strike="noStrike" cap="none">
                <a:solidFill>
                  <a:schemeClr val="dk1"/>
                </a:solidFill>
                <a:latin typeface="Source Sans Pro"/>
                <a:ea typeface="Source Sans Pro"/>
                <a:cs typeface="Source Sans Pro"/>
                <a:sym typeface="Source Sans Pro"/>
              </a:defRPr>
            </a:lvl2pPr>
            <a:lvl3pPr marL="1371600" marR="0" lvl="2" indent="-228600" algn="l" rtl="0">
              <a:lnSpc>
                <a:spcPct val="90000"/>
              </a:lnSpc>
              <a:spcBef>
                <a:spcPts val="1600"/>
              </a:spcBef>
              <a:spcAft>
                <a:spcPts val="0"/>
              </a:spcAft>
              <a:buClr>
                <a:schemeClr val="dk1"/>
              </a:buClr>
              <a:buSzPts val="1800"/>
              <a:buFont typeface="Arial"/>
              <a:buNone/>
              <a:defRPr sz="1800" b="1" i="0" u="none" strike="noStrike" cap="none">
                <a:solidFill>
                  <a:schemeClr val="dk1"/>
                </a:solidFill>
                <a:latin typeface="Source Sans Pro"/>
                <a:ea typeface="Source Sans Pro"/>
                <a:cs typeface="Source Sans Pro"/>
                <a:sym typeface="Source Sans Pro"/>
              </a:defRPr>
            </a:lvl3pPr>
            <a:lvl4pPr marL="1828800" marR="0" lvl="3" indent="-228600" algn="l" rtl="0">
              <a:lnSpc>
                <a:spcPct val="90000"/>
              </a:lnSpc>
              <a:spcBef>
                <a:spcPts val="16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4pPr>
            <a:lvl5pPr marL="2286000" marR="0" lvl="4" indent="-228600" algn="l" rtl="0">
              <a:lnSpc>
                <a:spcPct val="90000"/>
              </a:lnSpc>
              <a:spcBef>
                <a:spcPts val="16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5pPr>
            <a:lvl6pPr marL="2743200" marR="0" lvl="5" indent="-228600" algn="l" rtl="0">
              <a:lnSpc>
                <a:spcPct val="90000"/>
              </a:lnSpc>
              <a:spcBef>
                <a:spcPts val="16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6pPr>
            <a:lvl7pPr marL="3200400" marR="0" lvl="6" indent="-228600" algn="l" rtl="0">
              <a:lnSpc>
                <a:spcPct val="90000"/>
              </a:lnSpc>
              <a:spcBef>
                <a:spcPts val="16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7pPr>
            <a:lvl8pPr marL="3657600" marR="0" lvl="7" indent="-228600" algn="l" rtl="0">
              <a:lnSpc>
                <a:spcPct val="90000"/>
              </a:lnSpc>
              <a:spcBef>
                <a:spcPts val="16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8pPr>
            <a:lvl9pPr marL="4114800" marR="0" lvl="8" indent="-228600" algn="l" rtl="0">
              <a:lnSpc>
                <a:spcPct val="90000"/>
              </a:lnSpc>
              <a:spcBef>
                <a:spcPts val="1600"/>
              </a:spcBef>
              <a:spcAft>
                <a:spcPts val="160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9pPr>
          </a:lstStyle>
          <a:p>
            <a:endParaRPr/>
          </a:p>
        </p:txBody>
      </p:sp>
      <p:sp>
        <p:nvSpPr>
          <p:cNvPr id="293" name="Google Shape;293;p66"/>
          <p:cNvSpPr txBox="1">
            <a:spLocks noGrp="1"/>
          </p:cNvSpPr>
          <p:nvPr>
            <p:ph type="body" idx="2"/>
          </p:nvPr>
        </p:nvSpPr>
        <p:spPr>
          <a:xfrm>
            <a:off x="594359" y="3132667"/>
            <a:ext cx="3910500" cy="3131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90000"/>
              </a:lnSpc>
              <a:spcBef>
                <a:spcPts val="1000"/>
              </a:spcBef>
              <a:spcAft>
                <a:spcPts val="0"/>
              </a:spcAft>
              <a:buClr>
                <a:schemeClr val="dk1"/>
              </a:buClr>
              <a:buSzPts val="2200"/>
              <a:buFont typeface="Arial"/>
              <a:buChar char="•"/>
              <a:defRPr sz="2200" b="0" i="0" u="none" strike="noStrike" cap="none">
                <a:solidFill>
                  <a:schemeClr val="dk1"/>
                </a:solidFill>
                <a:latin typeface="Source Sans Pro"/>
                <a:ea typeface="Source Sans Pro"/>
                <a:cs typeface="Source Sans Pro"/>
                <a:sym typeface="Source Sans Pro"/>
              </a:defRPr>
            </a:lvl1pPr>
            <a:lvl2pPr marL="914400" marR="0" lvl="1" indent="-355600" algn="l" rtl="0">
              <a:lnSpc>
                <a:spcPct val="90000"/>
              </a:lnSpc>
              <a:spcBef>
                <a:spcPts val="16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2pPr>
            <a:lvl3pPr marL="1371600" marR="0" lvl="2"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3pPr>
            <a:lvl4pPr marL="1828800" marR="0" lvl="3"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4pPr>
            <a:lvl5pPr marL="2286000" marR="0" lvl="4"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5pPr>
            <a:lvl6pPr marL="2743200" marR="0" lvl="5"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6pPr>
            <a:lvl7pPr marL="3200400" marR="0" lvl="6"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7pPr>
            <a:lvl8pPr marL="3657600" marR="0" lvl="7"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8pPr>
            <a:lvl9pPr marL="4114800" marR="0" lvl="8" indent="-330200" algn="l" rtl="0">
              <a:lnSpc>
                <a:spcPct val="90000"/>
              </a:lnSpc>
              <a:spcBef>
                <a:spcPts val="1600"/>
              </a:spcBef>
              <a:spcAft>
                <a:spcPts val="160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294" name="Google Shape;294;p66"/>
          <p:cNvSpPr txBox="1">
            <a:spLocks noGrp="1"/>
          </p:cNvSpPr>
          <p:nvPr>
            <p:ph type="body" idx="3"/>
          </p:nvPr>
        </p:nvSpPr>
        <p:spPr>
          <a:xfrm>
            <a:off x="4869018" y="2183802"/>
            <a:ext cx="3680700" cy="8238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Source Sans Pro"/>
                <a:ea typeface="Source Sans Pro"/>
                <a:cs typeface="Source Sans Pro"/>
                <a:sym typeface="Source Sans Pro"/>
              </a:defRPr>
            </a:lvl1pPr>
            <a:lvl2pPr marL="914400" marR="0" lvl="1" indent="-228600" algn="l" rtl="0">
              <a:lnSpc>
                <a:spcPct val="90000"/>
              </a:lnSpc>
              <a:spcBef>
                <a:spcPts val="1600"/>
              </a:spcBef>
              <a:spcAft>
                <a:spcPts val="0"/>
              </a:spcAft>
              <a:buClr>
                <a:schemeClr val="dk1"/>
              </a:buClr>
              <a:buSzPts val="2000"/>
              <a:buFont typeface="Arial"/>
              <a:buNone/>
              <a:defRPr sz="2000" b="1" i="0" u="none" strike="noStrike" cap="none">
                <a:solidFill>
                  <a:schemeClr val="dk1"/>
                </a:solidFill>
                <a:latin typeface="Source Sans Pro"/>
                <a:ea typeface="Source Sans Pro"/>
                <a:cs typeface="Source Sans Pro"/>
                <a:sym typeface="Source Sans Pro"/>
              </a:defRPr>
            </a:lvl2pPr>
            <a:lvl3pPr marL="1371600" marR="0" lvl="2" indent="-228600" algn="l" rtl="0">
              <a:lnSpc>
                <a:spcPct val="90000"/>
              </a:lnSpc>
              <a:spcBef>
                <a:spcPts val="1600"/>
              </a:spcBef>
              <a:spcAft>
                <a:spcPts val="0"/>
              </a:spcAft>
              <a:buClr>
                <a:schemeClr val="dk1"/>
              </a:buClr>
              <a:buSzPts val="1800"/>
              <a:buFont typeface="Arial"/>
              <a:buNone/>
              <a:defRPr sz="1800" b="1" i="0" u="none" strike="noStrike" cap="none">
                <a:solidFill>
                  <a:schemeClr val="dk1"/>
                </a:solidFill>
                <a:latin typeface="Source Sans Pro"/>
                <a:ea typeface="Source Sans Pro"/>
                <a:cs typeface="Source Sans Pro"/>
                <a:sym typeface="Source Sans Pro"/>
              </a:defRPr>
            </a:lvl3pPr>
            <a:lvl4pPr marL="1828800" marR="0" lvl="3" indent="-228600" algn="l" rtl="0">
              <a:lnSpc>
                <a:spcPct val="90000"/>
              </a:lnSpc>
              <a:spcBef>
                <a:spcPts val="16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4pPr>
            <a:lvl5pPr marL="2286000" marR="0" lvl="4" indent="-228600" algn="l" rtl="0">
              <a:lnSpc>
                <a:spcPct val="90000"/>
              </a:lnSpc>
              <a:spcBef>
                <a:spcPts val="16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5pPr>
            <a:lvl6pPr marL="2743200" marR="0" lvl="5" indent="-228600" algn="l" rtl="0">
              <a:lnSpc>
                <a:spcPct val="90000"/>
              </a:lnSpc>
              <a:spcBef>
                <a:spcPts val="16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6pPr>
            <a:lvl7pPr marL="3200400" marR="0" lvl="6" indent="-228600" algn="l" rtl="0">
              <a:lnSpc>
                <a:spcPct val="90000"/>
              </a:lnSpc>
              <a:spcBef>
                <a:spcPts val="16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7pPr>
            <a:lvl8pPr marL="3657600" marR="0" lvl="7" indent="-228600" algn="l" rtl="0">
              <a:lnSpc>
                <a:spcPct val="90000"/>
              </a:lnSpc>
              <a:spcBef>
                <a:spcPts val="16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8pPr>
            <a:lvl9pPr marL="4114800" marR="0" lvl="8" indent="-228600" algn="l" rtl="0">
              <a:lnSpc>
                <a:spcPct val="90000"/>
              </a:lnSpc>
              <a:spcBef>
                <a:spcPts val="1600"/>
              </a:spcBef>
              <a:spcAft>
                <a:spcPts val="160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9pPr>
          </a:lstStyle>
          <a:p>
            <a:endParaRPr/>
          </a:p>
        </p:txBody>
      </p:sp>
      <p:sp>
        <p:nvSpPr>
          <p:cNvPr id="295" name="Google Shape;295;p66"/>
          <p:cNvSpPr txBox="1">
            <a:spLocks noGrp="1"/>
          </p:cNvSpPr>
          <p:nvPr>
            <p:ph type="body" idx="4"/>
          </p:nvPr>
        </p:nvSpPr>
        <p:spPr>
          <a:xfrm>
            <a:off x="4642098" y="3132667"/>
            <a:ext cx="3907500" cy="3131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90000"/>
              </a:lnSpc>
              <a:spcBef>
                <a:spcPts val="1000"/>
              </a:spcBef>
              <a:spcAft>
                <a:spcPts val="0"/>
              </a:spcAft>
              <a:buClr>
                <a:schemeClr val="dk1"/>
              </a:buClr>
              <a:buSzPts val="2200"/>
              <a:buFont typeface="Arial"/>
              <a:buChar char="•"/>
              <a:defRPr sz="2200" b="0" i="0" u="none" strike="noStrike" cap="none">
                <a:solidFill>
                  <a:schemeClr val="dk1"/>
                </a:solidFill>
                <a:latin typeface="Source Sans Pro"/>
                <a:ea typeface="Source Sans Pro"/>
                <a:cs typeface="Source Sans Pro"/>
                <a:sym typeface="Source Sans Pro"/>
              </a:defRPr>
            </a:lvl1pPr>
            <a:lvl2pPr marL="914400" marR="0" lvl="1" indent="-355600" algn="l" rtl="0">
              <a:lnSpc>
                <a:spcPct val="90000"/>
              </a:lnSpc>
              <a:spcBef>
                <a:spcPts val="16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2pPr>
            <a:lvl3pPr marL="1371600" marR="0" lvl="2"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3pPr>
            <a:lvl4pPr marL="1828800" marR="0" lvl="3"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4pPr>
            <a:lvl5pPr marL="2286000" marR="0" lvl="4"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5pPr>
            <a:lvl6pPr marL="2743200" marR="0" lvl="5"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6pPr>
            <a:lvl7pPr marL="3200400" marR="0" lvl="6"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7pPr>
            <a:lvl8pPr marL="3657600" marR="0" lvl="7"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8pPr>
            <a:lvl9pPr marL="4114800" marR="0" lvl="8" indent="-330200" algn="l" rtl="0">
              <a:lnSpc>
                <a:spcPct val="90000"/>
              </a:lnSpc>
              <a:spcBef>
                <a:spcPts val="1600"/>
              </a:spcBef>
              <a:spcAft>
                <a:spcPts val="160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296" name="Google Shape;296;p66"/>
          <p:cNvSpPr txBox="1">
            <a:spLocks noGrp="1"/>
          </p:cNvSpPr>
          <p:nvPr>
            <p:ph type="dt" idx="10"/>
          </p:nvPr>
        </p:nvSpPr>
        <p:spPr>
          <a:xfrm>
            <a:off x="6412230" y="6356351"/>
            <a:ext cx="2137500" cy="365100"/>
          </a:xfrm>
          <a:prstGeom prst="rect">
            <a:avLst/>
          </a:prstGeom>
          <a:noFill/>
          <a:ln>
            <a:noFill/>
          </a:ln>
        </p:spPr>
        <p:txBody>
          <a:bodyPr spcFirstLastPara="1" wrap="square" lIns="91425" tIns="91425" rIns="91425" bIns="91425" anchor="ctr" anchorCtr="0">
            <a:noAutofit/>
          </a:bodyPr>
          <a:lstStyle>
            <a:lvl1pPr marR="0" lvl="0" algn="r" rtl="0">
              <a:spcBef>
                <a:spcPts val="0"/>
              </a:spcBef>
              <a:spcAft>
                <a:spcPts val="0"/>
              </a:spcAft>
              <a:buSzPts val="1400"/>
              <a:buNone/>
              <a:defRPr sz="1050" b="0" i="0" u="none" strike="noStrike" cap="none">
                <a:solidFill>
                  <a:srgbClr val="888888"/>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297" name="Google Shape;297;p66"/>
          <p:cNvSpPr txBox="1">
            <a:spLocks noGrp="1"/>
          </p:cNvSpPr>
          <p:nvPr>
            <p:ph type="ftr" idx="11"/>
          </p:nvPr>
        </p:nvSpPr>
        <p:spPr>
          <a:xfrm>
            <a:off x="594360" y="6355846"/>
            <a:ext cx="5680800" cy="3651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050" b="0" i="0" u="none" strike="noStrike" cap="none">
                <a:solidFill>
                  <a:srgbClr val="888888"/>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298" name="Google Shape;298;p66"/>
          <p:cNvSpPr txBox="1">
            <a:spLocks noGrp="1"/>
          </p:cNvSpPr>
          <p:nvPr>
            <p:ph type="sldNum" idx="12"/>
          </p:nvPr>
        </p:nvSpPr>
        <p:spPr>
          <a:xfrm>
            <a:off x="6572250" y="381001"/>
            <a:ext cx="19773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888888"/>
                </a:solidFill>
                <a:latin typeface="Source Sans Pro"/>
                <a:ea typeface="Source Sans Pro"/>
                <a:cs typeface="Source Sans Pro"/>
                <a:sym typeface="Source Sans Pro"/>
              </a:defRPr>
            </a:lvl1pPr>
            <a:lvl2pPr marL="0" marR="0" lvl="1" indent="0" algn="r" rtl="0">
              <a:spcBef>
                <a:spcPts val="0"/>
              </a:spcBef>
              <a:buNone/>
              <a:defRPr sz="1050" b="0" i="0" u="none" strike="noStrike" cap="none">
                <a:solidFill>
                  <a:srgbClr val="888888"/>
                </a:solidFill>
                <a:latin typeface="Source Sans Pro"/>
                <a:ea typeface="Source Sans Pro"/>
                <a:cs typeface="Source Sans Pro"/>
                <a:sym typeface="Source Sans Pro"/>
              </a:defRPr>
            </a:lvl2pPr>
            <a:lvl3pPr marL="0" marR="0" lvl="2" indent="0" algn="r" rtl="0">
              <a:spcBef>
                <a:spcPts val="0"/>
              </a:spcBef>
              <a:buNone/>
              <a:defRPr sz="1050" b="0" i="0" u="none" strike="noStrike" cap="none">
                <a:solidFill>
                  <a:srgbClr val="888888"/>
                </a:solidFill>
                <a:latin typeface="Source Sans Pro"/>
                <a:ea typeface="Source Sans Pro"/>
                <a:cs typeface="Source Sans Pro"/>
                <a:sym typeface="Source Sans Pro"/>
              </a:defRPr>
            </a:lvl3pPr>
            <a:lvl4pPr marL="0" marR="0" lvl="3" indent="0" algn="r" rtl="0">
              <a:spcBef>
                <a:spcPts val="0"/>
              </a:spcBef>
              <a:buNone/>
              <a:defRPr sz="1050" b="0" i="0" u="none" strike="noStrike" cap="none">
                <a:solidFill>
                  <a:srgbClr val="888888"/>
                </a:solidFill>
                <a:latin typeface="Source Sans Pro"/>
                <a:ea typeface="Source Sans Pro"/>
                <a:cs typeface="Source Sans Pro"/>
                <a:sym typeface="Source Sans Pro"/>
              </a:defRPr>
            </a:lvl4pPr>
            <a:lvl5pPr marL="0" marR="0" lvl="4" indent="0" algn="r" rtl="0">
              <a:spcBef>
                <a:spcPts val="0"/>
              </a:spcBef>
              <a:buNone/>
              <a:defRPr sz="1050" b="0" i="0" u="none" strike="noStrike" cap="none">
                <a:solidFill>
                  <a:srgbClr val="888888"/>
                </a:solidFill>
                <a:latin typeface="Source Sans Pro"/>
                <a:ea typeface="Source Sans Pro"/>
                <a:cs typeface="Source Sans Pro"/>
                <a:sym typeface="Source Sans Pro"/>
              </a:defRPr>
            </a:lvl5pPr>
            <a:lvl6pPr marL="0" marR="0" lvl="5" indent="0" algn="r" rtl="0">
              <a:spcBef>
                <a:spcPts val="0"/>
              </a:spcBef>
              <a:buNone/>
              <a:defRPr sz="1050" b="0" i="0" u="none" strike="noStrike" cap="none">
                <a:solidFill>
                  <a:srgbClr val="888888"/>
                </a:solidFill>
                <a:latin typeface="Source Sans Pro"/>
                <a:ea typeface="Source Sans Pro"/>
                <a:cs typeface="Source Sans Pro"/>
                <a:sym typeface="Source Sans Pro"/>
              </a:defRPr>
            </a:lvl6pPr>
            <a:lvl7pPr marL="0" marR="0" lvl="6" indent="0" algn="r" rtl="0">
              <a:spcBef>
                <a:spcPts val="0"/>
              </a:spcBef>
              <a:buNone/>
              <a:defRPr sz="1050" b="0" i="0" u="none" strike="noStrike" cap="none">
                <a:solidFill>
                  <a:srgbClr val="888888"/>
                </a:solidFill>
                <a:latin typeface="Source Sans Pro"/>
                <a:ea typeface="Source Sans Pro"/>
                <a:cs typeface="Source Sans Pro"/>
                <a:sym typeface="Source Sans Pro"/>
              </a:defRPr>
            </a:lvl7pPr>
            <a:lvl8pPr marL="0" marR="0" lvl="7" indent="0" algn="r" rtl="0">
              <a:spcBef>
                <a:spcPts val="0"/>
              </a:spcBef>
              <a:buNone/>
              <a:defRPr sz="1050" b="0" i="0" u="none" strike="noStrike" cap="none">
                <a:solidFill>
                  <a:srgbClr val="888888"/>
                </a:solidFill>
                <a:latin typeface="Source Sans Pro"/>
                <a:ea typeface="Source Sans Pro"/>
                <a:cs typeface="Source Sans Pro"/>
                <a:sym typeface="Source Sans Pro"/>
              </a:defRPr>
            </a:lvl8pPr>
            <a:lvl9pPr marL="0" marR="0" lvl="8" indent="0" algn="r" rtl="0">
              <a:spcBef>
                <a:spcPts val="0"/>
              </a:spcBef>
              <a:buNone/>
              <a:defRPr sz="1050" b="0" i="0" u="none" strike="noStrike" cap="none">
                <a:solidFill>
                  <a:srgbClr val="888888"/>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9"/>
        <p:cNvGrpSpPr/>
        <p:nvPr/>
      </p:nvGrpSpPr>
      <p:grpSpPr>
        <a:xfrm>
          <a:off x="0" y="0"/>
          <a:ext cx="0" cy="0"/>
          <a:chOff x="0" y="0"/>
          <a:chExt cx="0" cy="0"/>
        </a:xfrm>
      </p:grpSpPr>
      <p:sp>
        <p:nvSpPr>
          <p:cNvPr id="300" name="Google Shape;300;p67"/>
          <p:cNvSpPr txBox="1">
            <a:spLocks noGrp="1"/>
          </p:cNvSpPr>
          <p:nvPr>
            <p:ph type="title"/>
          </p:nvPr>
        </p:nvSpPr>
        <p:spPr>
          <a:xfrm>
            <a:off x="2171700" y="764373"/>
            <a:ext cx="6378000" cy="1293000"/>
          </a:xfrm>
          <a:prstGeom prst="rect">
            <a:avLst/>
          </a:prstGeom>
          <a:noFill/>
          <a:ln>
            <a:noFill/>
          </a:ln>
        </p:spPr>
        <p:txBody>
          <a:bodyPr spcFirstLastPara="1" wrap="square" lIns="91425" tIns="91425" rIns="91425" bIns="91425" anchor="ctr" anchorCtr="0">
            <a:noAutofit/>
          </a:bodyPr>
          <a:lstStyle>
            <a:lvl1pPr marR="0" lvl="0" algn="r" rtl="0">
              <a:lnSpc>
                <a:spcPct val="90000"/>
              </a:lnSpc>
              <a:spcBef>
                <a:spcPts val="0"/>
              </a:spcBef>
              <a:spcAft>
                <a:spcPts val="0"/>
              </a:spcAft>
              <a:buClr>
                <a:schemeClr val="dk1"/>
              </a:buClr>
              <a:buSzPts val="4000"/>
              <a:buFont typeface="Source Sans Pro"/>
              <a:buNone/>
              <a:defRPr sz="4000" b="0" i="0" u="none" strike="noStrike" cap="none">
                <a:solidFill>
                  <a:schemeClr val="dk1"/>
                </a:solidFill>
                <a:latin typeface="Source Sans Pro"/>
                <a:ea typeface="Source Sans Pro"/>
                <a:cs typeface="Source Sans Pro"/>
                <a:sym typeface="Source Sans Pro"/>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301" name="Google Shape;301;p67"/>
          <p:cNvSpPr txBox="1">
            <a:spLocks noGrp="1"/>
          </p:cNvSpPr>
          <p:nvPr>
            <p:ph type="body" idx="1"/>
          </p:nvPr>
        </p:nvSpPr>
        <p:spPr>
          <a:xfrm>
            <a:off x="594360" y="2194560"/>
            <a:ext cx="3910500" cy="40692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90000"/>
              </a:lnSpc>
              <a:spcBef>
                <a:spcPts val="1000"/>
              </a:spcBef>
              <a:spcAft>
                <a:spcPts val="0"/>
              </a:spcAft>
              <a:buClr>
                <a:schemeClr val="dk1"/>
              </a:buClr>
              <a:buSzPts val="2200"/>
              <a:buFont typeface="Arial"/>
              <a:buChar char="•"/>
              <a:defRPr sz="2200" b="0" i="0" u="none" strike="noStrike" cap="none">
                <a:solidFill>
                  <a:schemeClr val="dk1"/>
                </a:solidFill>
                <a:latin typeface="Source Sans Pro"/>
                <a:ea typeface="Source Sans Pro"/>
                <a:cs typeface="Source Sans Pro"/>
                <a:sym typeface="Source Sans Pro"/>
              </a:defRPr>
            </a:lvl1pPr>
            <a:lvl2pPr marL="914400" marR="0" lvl="1" indent="-355600" algn="l" rtl="0">
              <a:lnSpc>
                <a:spcPct val="90000"/>
              </a:lnSpc>
              <a:spcBef>
                <a:spcPts val="16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2pPr>
            <a:lvl3pPr marL="1371600" marR="0" lvl="2"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3pPr>
            <a:lvl4pPr marL="1828800" marR="0" lvl="3"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4pPr>
            <a:lvl5pPr marL="2286000" marR="0" lvl="4"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5pPr>
            <a:lvl6pPr marL="2743200" marR="0" lvl="5"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6pPr>
            <a:lvl7pPr marL="3200400" marR="0" lvl="6"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7pPr>
            <a:lvl8pPr marL="3657600" marR="0" lvl="7"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8pPr>
            <a:lvl9pPr marL="4114800" marR="0" lvl="8" indent="-330200" algn="l" rtl="0">
              <a:lnSpc>
                <a:spcPct val="90000"/>
              </a:lnSpc>
              <a:spcBef>
                <a:spcPts val="1600"/>
              </a:spcBef>
              <a:spcAft>
                <a:spcPts val="160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302" name="Google Shape;302;p67"/>
          <p:cNvSpPr txBox="1">
            <a:spLocks noGrp="1"/>
          </p:cNvSpPr>
          <p:nvPr>
            <p:ph type="body" idx="2"/>
          </p:nvPr>
        </p:nvSpPr>
        <p:spPr>
          <a:xfrm>
            <a:off x="4642099" y="2194560"/>
            <a:ext cx="3907500" cy="40692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90000"/>
              </a:lnSpc>
              <a:spcBef>
                <a:spcPts val="1000"/>
              </a:spcBef>
              <a:spcAft>
                <a:spcPts val="0"/>
              </a:spcAft>
              <a:buClr>
                <a:schemeClr val="dk1"/>
              </a:buClr>
              <a:buSzPts val="2200"/>
              <a:buFont typeface="Arial"/>
              <a:buChar char="•"/>
              <a:defRPr sz="2200" b="0" i="0" u="none" strike="noStrike" cap="none">
                <a:solidFill>
                  <a:schemeClr val="dk1"/>
                </a:solidFill>
                <a:latin typeface="Source Sans Pro"/>
                <a:ea typeface="Source Sans Pro"/>
                <a:cs typeface="Source Sans Pro"/>
                <a:sym typeface="Source Sans Pro"/>
              </a:defRPr>
            </a:lvl1pPr>
            <a:lvl2pPr marL="914400" marR="0" lvl="1" indent="-355600" algn="l" rtl="0">
              <a:lnSpc>
                <a:spcPct val="90000"/>
              </a:lnSpc>
              <a:spcBef>
                <a:spcPts val="16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2pPr>
            <a:lvl3pPr marL="1371600" marR="0" lvl="2"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3pPr>
            <a:lvl4pPr marL="1828800" marR="0" lvl="3"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4pPr>
            <a:lvl5pPr marL="2286000" marR="0" lvl="4"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5pPr>
            <a:lvl6pPr marL="2743200" marR="0" lvl="5"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6pPr>
            <a:lvl7pPr marL="3200400" marR="0" lvl="6"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7pPr>
            <a:lvl8pPr marL="3657600" marR="0" lvl="7"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8pPr>
            <a:lvl9pPr marL="4114800" marR="0" lvl="8" indent="-330200" algn="l" rtl="0">
              <a:lnSpc>
                <a:spcPct val="90000"/>
              </a:lnSpc>
              <a:spcBef>
                <a:spcPts val="1600"/>
              </a:spcBef>
              <a:spcAft>
                <a:spcPts val="160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303" name="Google Shape;303;p67"/>
          <p:cNvSpPr txBox="1">
            <a:spLocks noGrp="1"/>
          </p:cNvSpPr>
          <p:nvPr>
            <p:ph type="dt" idx="10"/>
          </p:nvPr>
        </p:nvSpPr>
        <p:spPr>
          <a:xfrm>
            <a:off x="6412230" y="6356351"/>
            <a:ext cx="2137500" cy="365100"/>
          </a:xfrm>
          <a:prstGeom prst="rect">
            <a:avLst/>
          </a:prstGeom>
          <a:noFill/>
          <a:ln>
            <a:noFill/>
          </a:ln>
        </p:spPr>
        <p:txBody>
          <a:bodyPr spcFirstLastPara="1" wrap="square" lIns="91425" tIns="91425" rIns="91425" bIns="91425" anchor="ctr" anchorCtr="0">
            <a:noAutofit/>
          </a:bodyPr>
          <a:lstStyle>
            <a:lvl1pPr marR="0" lvl="0" algn="r" rtl="0">
              <a:spcBef>
                <a:spcPts val="0"/>
              </a:spcBef>
              <a:spcAft>
                <a:spcPts val="0"/>
              </a:spcAft>
              <a:buSzPts val="1400"/>
              <a:buNone/>
              <a:defRPr sz="1050" b="0" i="0" u="none" strike="noStrike" cap="none">
                <a:solidFill>
                  <a:srgbClr val="888888"/>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304" name="Google Shape;304;p67"/>
          <p:cNvSpPr txBox="1">
            <a:spLocks noGrp="1"/>
          </p:cNvSpPr>
          <p:nvPr>
            <p:ph type="ftr" idx="11"/>
          </p:nvPr>
        </p:nvSpPr>
        <p:spPr>
          <a:xfrm>
            <a:off x="594360" y="6355846"/>
            <a:ext cx="5680800" cy="3651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050" b="0" i="0" u="none" strike="noStrike" cap="none">
                <a:solidFill>
                  <a:srgbClr val="888888"/>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305" name="Google Shape;305;p67"/>
          <p:cNvSpPr txBox="1">
            <a:spLocks noGrp="1"/>
          </p:cNvSpPr>
          <p:nvPr>
            <p:ph type="sldNum" idx="12"/>
          </p:nvPr>
        </p:nvSpPr>
        <p:spPr>
          <a:xfrm>
            <a:off x="6572250" y="381001"/>
            <a:ext cx="19773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888888"/>
                </a:solidFill>
                <a:latin typeface="Source Sans Pro"/>
                <a:ea typeface="Source Sans Pro"/>
                <a:cs typeface="Source Sans Pro"/>
                <a:sym typeface="Source Sans Pro"/>
              </a:defRPr>
            </a:lvl1pPr>
            <a:lvl2pPr marL="0" marR="0" lvl="1" indent="0" algn="r" rtl="0">
              <a:spcBef>
                <a:spcPts val="0"/>
              </a:spcBef>
              <a:buNone/>
              <a:defRPr sz="1050" b="0" i="0" u="none" strike="noStrike" cap="none">
                <a:solidFill>
                  <a:srgbClr val="888888"/>
                </a:solidFill>
                <a:latin typeface="Source Sans Pro"/>
                <a:ea typeface="Source Sans Pro"/>
                <a:cs typeface="Source Sans Pro"/>
                <a:sym typeface="Source Sans Pro"/>
              </a:defRPr>
            </a:lvl2pPr>
            <a:lvl3pPr marL="0" marR="0" lvl="2" indent="0" algn="r" rtl="0">
              <a:spcBef>
                <a:spcPts val="0"/>
              </a:spcBef>
              <a:buNone/>
              <a:defRPr sz="1050" b="0" i="0" u="none" strike="noStrike" cap="none">
                <a:solidFill>
                  <a:srgbClr val="888888"/>
                </a:solidFill>
                <a:latin typeface="Source Sans Pro"/>
                <a:ea typeface="Source Sans Pro"/>
                <a:cs typeface="Source Sans Pro"/>
                <a:sym typeface="Source Sans Pro"/>
              </a:defRPr>
            </a:lvl3pPr>
            <a:lvl4pPr marL="0" marR="0" lvl="3" indent="0" algn="r" rtl="0">
              <a:spcBef>
                <a:spcPts val="0"/>
              </a:spcBef>
              <a:buNone/>
              <a:defRPr sz="1050" b="0" i="0" u="none" strike="noStrike" cap="none">
                <a:solidFill>
                  <a:srgbClr val="888888"/>
                </a:solidFill>
                <a:latin typeface="Source Sans Pro"/>
                <a:ea typeface="Source Sans Pro"/>
                <a:cs typeface="Source Sans Pro"/>
                <a:sym typeface="Source Sans Pro"/>
              </a:defRPr>
            </a:lvl4pPr>
            <a:lvl5pPr marL="0" marR="0" lvl="4" indent="0" algn="r" rtl="0">
              <a:spcBef>
                <a:spcPts val="0"/>
              </a:spcBef>
              <a:buNone/>
              <a:defRPr sz="1050" b="0" i="0" u="none" strike="noStrike" cap="none">
                <a:solidFill>
                  <a:srgbClr val="888888"/>
                </a:solidFill>
                <a:latin typeface="Source Sans Pro"/>
                <a:ea typeface="Source Sans Pro"/>
                <a:cs typeface="Source Sans Pro"/>
                <a:sym typeface="Source Sans Pro"/>
              </a:defRPr>
            </a:lvl5pPr>
            <a:lvl6pPr marL="0" marR="0" lvl="5" indent="0" algn="r" rtl="0">
              <a:spcBef>
                <a:spcPts val="0"/>
              </a:spcBef>
              <a:buNone/>
              <a:defRPr sz="1050" b="0" i="0" u="none" strike="noStrike" cap="none">
                <a:solidFill>
                  <a:srgbClr val="888888"/>
                </a:solidFill>
                <a:latin typeface="Source Sans Pro"/>
                <a:ea typeface="Source Sans Pro"/>
                <a:cs typeface="Source Sans Pro"/>
                <a:sym typeface="Source Sans Pro"/>
              </a:defRPr>
            </a:lvl6pPr>
            <a:lvl7pPr marL="0" marR="0" lvl="6" indent="0" algn="r" rtl="0">
              <a:spcBef>
                <a:spcPts val="0"/>
              </a:spcBef>
              <a:buNone/>
              <a:defRPr sz="1050" b="0" i="0" u="none" strike="noStrike" cap="none">
                <a:solidFill>
                  <a:srgbClr val="888888"/>
                </a:solidFill>
                <a:latin typeface="Source Sans Pro"/>
                <a:ea typeface="Source Sans Pro"/>
                <a:cs typeface="Source Sans Pro"/>
                <a:sym typeface="Source Sans Pro"/>
              </a:defRPr>
            </a:lvl7pPr>
            <a:lvl8pPr marL="0" marR="0" lvl="7" indent="0" algn="r" rtl="0">
              <a:spcBef>
                <a:spcPts val="0"/>
              </a:spcBef>
              <a:buNone/>
              <a:defRPr sz="1050" b="0" i="0" u="none" strike="noStrike" cap="none">
                <a:solidFill>
                  <a:srgbClr val="888888"/>
                </a:solidFill>
                <a:latin typeface="Source Sans Pro"/>
                <a:ea typeface="Source Sans Pro"/>
                <a:cs typeface="Source Sans Pro"/>
                <a:sym typeface="Source Sans Pro"/>
              </a:defRPr>
            </a:lvl8pPr>
            <a:lvl9pPr marL="0" marR="0" lvl="8" indent="0" algn="r" rtl="0">
              <a:spcBef>
                <a:spcPts val="0"/>
              </a:spcBef>
              <a:buNone/>
              <a:defRPr sz="1050" b="0" i="0" u="none" strike="noStrike" cap="none">
                <a:solidFill>
                  <a:srgbClr val="888888"/>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3725325" y="188933"/>
            <a:ext cx="5184900" cy="1534800"/>
          </a:xfrm>
          <a:prstGeom prst="rect">
            <a:avLst/>
          </a:prstGeom>
        </p:spPr>
        <p:txBody>
          <a:bodyPr spcFirstLastPara="1" wrap="square" lIns="91425" tIns="91425" rIns="91425" bIns="91425" anchor="ctr" anchorCtr="0">
            <a:noAutofit/>
          </a:bodyPr>
          <a:lstStyle>
            <a:lvl1pPr lvl="0">
              <a:spcBef>
                <a:spcPts val="0"/>
              </a:spcBef>
              <a:spcAft>
                <a:spcPts val="0"/>
              </a:spcAft>
              <a:buSzPts val="4000"/>
              <a:buNone/>
              <a:defRPr sz="4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pic>
        <p:nvPicPr>
          <p:cNvPr id="32" name="Google Shape;32;p8"/>
          <p:cNvPicPr preferRelativeResize="0"/>
          <p:nvPr/>
        </p:nvPicPr>
        <p:blipFill rotWithShape="1">
          <a:blip r:embed="rId2">
            <a:alphaModFix/>
          </a:blip>
          <a:srcRect l="5276" t="9696" b="48235"/>
          <a:stretch/>
        </p:blipFill>
        <p:spPr>
          <a:xfrm>
            <a:off x="202000" y="203200"/>
            <a:ext cx="3341899" cy="1655566"/>
          </a:xfrm>
          <a:prstGeom prst="rect">
            <a:avLst/>
          </a:prstGeom>
          <a:noFill/>
          <a:ln>
            <a:noFill/>
          </a:ln>
        </p:spPr>
      </p:pic>
      <p:sp>
        <p:nvSpPr>
          <p:cNvPr id="33" name="Google Shape;33;p8"/>
          <p:cNvSpPr txBox="1"/>
          <p:nvPr/>
        </p:nvSpPr>
        <p:spPr>
          <a:xfrm>
            <a:off x="330600" y="1995200"/>
            <a:ext cx="8224800" cy="45693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SzPts val="2400"/>
              <a:buFont typeface="Work Sans"/>
              <a:buAutoNum type="arabicPeriod"/>
            </a:pPr>
            <a:endParaRPr sz="2400">
              <a:latin typeface="Work Sans"/>
              <a:ea typeface="Work Sans"/>
              <a:cs typeface="Work Sans"/>
              <a:sym typeface="Work San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4"/>
        <p:cNvGrpSpPr/>
        <p:nvPr/>
      </p:nvGrpSpPr>
      <p:grpSpPr>
        <a:xfrm>
          <a:off x="0" y="0"/>
          <a:ext cx="0" cy="0"/>
          <a:chOff x="0" y="0"/>
          <a:chExt cx="0" cy="0"/>
        </a:xfrm>
      </p:grpSpPr>
      <p:pic>
        <p:nvPicPr>
          <p:cNvPr id="35" name="Google Shape;35;p9"/>
          <p:cNvPicPr preferRelativeResize="0"/>
          <p:nvPr/>
        </p:nvPicPr>
        <p:blipFill>
          <a:blip r:embed="rId2">
            <a:alphaModFix amt="30000"/>
          </a:blip>
          <a:stretch>
            <a:fillRect/>
          </a:stretch>
        </p:blipFill>
        <p:spPr>
          <a:xfrm rot="-5400000">
            <a:off x="-3438487" y="4004980"/>
            <a:ext cx="11328850" cy="4668725"/>
          </a:xfrm>
          <a:prstGeom prst="rect">
            <a:avLst/>
          </a:prstGeom>
          <a:noFill/>
          <a:ln>
            <a:noFill/>
          </a:ln>
        </p:spPr>
      </p:pic>
      <p:sp>
        <p:nvSpPr>
          <p:cNvPr id="36" name="Google Shape;36;p9"/>
          <p:cNvSpPr/>
          <p:nvPr/>
        </p:nvSpPr>
        <p:spPr>
          <a:xfrm>
            <a:off x="4572000" y="-167"/>
            <a:ext cx="4572000" cy="6858000"/>
          </a:xfrm>
          <a:prstGeom prst="rect">
            <a:avLst/>
          </a:prstGeom>
          <a:solidFill>
            <a:srgbClr val="DCE7F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189300" y="25586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body" idx="1"/>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81000">
              <a:spcBef>
                <a:spcPts val="0"/>
              </a:spcBef>
              <a:spcAft>
                <a:spcPts val="0"/>
              </a:spcAft>
              <a:buSzPts val="2400"/>
              <a:buChar char="●"/>
              <a:defRPr/>
            </a:lvl1pPr>
            <a:lvl2pPr marL="914400" lvl="1" indent="-342900">
              <a:spcBef>
                <a:spcPts val="1600"/>
              </a:spcBef>
              <a:spcAft>
                <a:spcPts val="0"/>
              </a:spcAft>
              <a:buSzPts val="18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spTree>
      <p:nvGrpSpPr>
        <p:cNvPr id="1" name="Shape 39"/>
        <p:cNvGrpSpPr/>
        <p:nvPr/>
      </p:nvGrpSpPr>
      <p:grpSpPr>
        <a:xfrm>
          <a:off x="0" y="0"/>
          <a:ext cx="0" cy="0"/>
          <a:chOff x="0" y="0"/>
          <a:chExt cx="0" cy="0"/>
        </a:xfrm>
      </p:grpSpPr>
      <p:pic>
        <p:nvPicPr>
          <p:cNvPr id="40" name="Google Shape;40;p10"/>
          <p:cNvPicPr preferRelativeResize="0"/>
          <p:nvPr/>
        </p:nvPicPr>
        <p:blipFill>
          <a:blip r:embed="rId2">
            <a:alphaModFix amt="30000"/>
          </a:blip>
          <a:stretch>
            <a:fillRect/>
          </a:stretch>
        </p:blipFill>
        <p:spPr>
          <a:xfrm rot="5400000">
            <a:off x="1215763" y="77097"/>
            <a:ext cx="11328850" cy="4668725"/>
          </a:xfrm>
          <a:prstGeom prst="rect">
            <a:avLst/>
          </a:prstGeom>
          <a:noFill/>
          <a:ln>
            <a:noFill/>
          </a:ln>
        </p:spPr>
      </p:pic>
      <p:sp>
        <p:nvSpPr>
          <p:cNvPr id="41" name="Google Shape;41;p10"/>
          <p:cNvSpPr/>
          <p:nvPr/>
        </p:nvSpPr>
        <p:spPr>
          <a:xfrm>
            <a:off x="0" y="0"/>
            <a:ext cx="4572000" cy="6858000"/>
          </a:xfrm>
          <a:prstGeom prst="rect">
            <a:avLst/>
          </a:prstGeom>
          <a:solidFill>
            <a:srgbClr val="DCE7F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10"/>
          <p:cNvSpPr txBox="1">
            <a:spLocks noGrp="1"/>
          </p:cNvSpPr>
          <p:nvPr>
            <p:ph type="title"/>
          </p:nvPr>
        </p:nvSpPr>
        <p:spPr>
          <a:xfrm>
            <a:off x="4843550" y="2305433"/>
            <a:ext cx="40452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3" name="Google Shape;43;p10"/>
          <p:cNvSpPr txBox="1">
            <a:spLocks noGrp="1"/>
          </p:cNvSpPr>
          <p:nvPr>
            <p:ph type="body" idx="1"/>
          </p:nvPr>
        </p:nvSpPr>
        <p:spPr>
          <a:xfrm>
            <a:off x="138900" y="946600"/>
            <a:ext cx="3837000" cy="4926900"/>
          </a:xfrm>
          <a:prstGeom prst="rect">
            <a:avLst/>
          </a:prstGeom>
        </p:spPr>
        <p:txBody>
          <a:bodyPr spcFirstLastPara="1" wrap="square" lIns="91425" tIns="91425" rIns="91425" bIns="91425" anchor="ctr" anchorCtr="0">
            <a:noAutofit/>
          </a:bodyPr>
          <a:lstStyle>
            <a:lvl1pPr marL="457200" lvl="0" indent="-381000" rtl="0">
              <a:spcBef>
                <a:spcPts val="0"/>
              </a:spcBef>
              <a:spcAft>
                <a:spcPts val="0"/>
              </a:spcAft>
              <a:buSzPts val="2400"/>
              <a:buChar char="●"/>
              <a:defRPr/>
            </a:lvl1pPr>
            <a:lvl2pPr marL="914400" lvl="1" indent="-342900" rtl="0">
              <a:spcBef>
                <a:spcPts val="1600"/>
              </a:spcBef>
              <a:spcAft>
                <a:spcPts val="0"/>
              </a:spcAft>
              <a:buSzPts val="18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theme" Target="../theme/theme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theme" Target="../theme/theme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100" y="-16233"/>
            <a:ext cx="8520600" cy="763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4400"/>
              <a:buFont typeface="Work Sans"/>
              <a:buNone/>
              <a:defRPr sz="4400">
                <a:solidFill>
                  <a:schemeClr val="dk1"/>
                </a:solidFill>
                <a:latin typeface="Work Sans"/>
                <a:ea typeface="Work Sans"/>
                <a:cs typeface="Work Sans"/>
                <a:sym typeface="Work Sa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159300" y="1028633"/>
            <a:ext cx="8520600" cy="4555200"/>
          </a:xfrm>
          <a:prstGeom prst="rect">
            <a:avLst/>
          </a:prstGeom>
          <a:noFill/>
          <a:ln>
            <a:noFill/>
          </a:ln>
        </p:spPr>
        <p:txBody>
          <a:bodyPr spcFirstLastPara="1" wrap="square" lIns="91425" tIns="91425" rIns="91425" bIns="91425" anchor="t" anchorCtr="0">
            <a:noAutofit/>
          </a:bodyPr>
          <a:lstStyle>
            <a:lvl1pPr marL="457200" lvl="0" indent="-381000">
              <a:lnSpc>
                <a:spcPct val="115000"/>
              </a:lnSpc>
              <a:spcBef>
                <a:spcPts val="0"/>
              </a:spcBef>
              <a:spcAft>
                <a:spcPts val="0"/>
              </a:spcAft>
              <a:buSzPts val="2400"/>
              <a:buFont typeface="Work Sans"/>
              <a:buChar char="●"/>
              <a:defRPr sz="2400">
                <a:latin typeface="Work Sans"/>
                <a:ea typeface="Work Sans"/>
                <a:cs typeface="Work Sans"/>
                <a:sym typeface="Work Sans"/>
              </a:defRPr>
            </a:lvl1pPr>
            <a:lvl2pPr marL="914400" lvl="1" indent="-342900">
              <a:lnSpc>
                <a:spcPct val="115000"/>
              </a:lnSpc>
              <a:spcBef>
                <a:spcPts val="1600"/>
              </a:spcBef>
              <a:spcAft>
                <a:spcPts val="0"/>
              </a:spcAft>
              <a:buSzPts val="1800"/>
              <a:buFont typeface="Work Sans"/>
              <a:buChar char="○"/>
              <a:defRPr sz="1800">
                <a:latin typeface="Work Sans"/>
                <a:ea typeface="Work Sans"/>
                <a:cs typeface="Work Sans"/>
                <a:sym typeface="Work Sans"/>
              </a:defRPr>
            </a:lvl2pPr>
            <a:lvl3pPr marL="1371600" lvl="2" indent="-317500">
              <a:lnSpc>
                <a:spcPct val="115000"/>
              </a:lnSpc>
              <a:spcBef>
                <a:spcPts val="1600"/>
              </a:spcBef>
              <a:spcAft>
                <a:spcPts val="0"/>
              </a:spcAft>
              <a:buSzPts val="1400"/>
              <a:buFont typeface="Work Sans"/>
              <a:buChar char="■"/>
              <a:defRPr>
                <a:latin typeface="Work Sans"/>
                <a:ea typeface="Work Sans"/>
                <a:cs typeface="Work Sans"/>
                <a:sym typeface="Work Sans"/>
              </a:defRPr>
            </a:lvl3pPr>
            <a:lvl4pPr marL="1828800" lvl="3" indent="-317500">
              <a:lnSpc>
                <a:spcPct val="115000"/>
              </a:lnSpc>
              <a:spcBef>
                <a:spcPts val="1600"/>
              </a:spcBef>
              <a:spcAft>
                <a:spcPts val="0"/>
              </a:spcAft>
              <a:buSzPts val="1400"/>
              <a:buFont typeface="Work Sans"/>
              <a:buChar char="●"/>
              <a:defRPr>
                <a:latin typeface="Work Sans"/>
                <a:ea typeface="Work Sans"/>
                <a:cs typeface="Work Sans"/>
                <a:sym typeface="Work Sans"/>
              </a:defRPr>
            </a:lvl4pPr>
            <a:lvl5pPr marL="2286000" lvl="4" indent="-317500">
              <a:lnSpc>
                <a:spcPct val="115000"/>
              </a:lnSpc>
              <a:spcBef>
                <a:spcPts val="1600"/>
              </a:spcBef>
              <a:spcAft>
                <a:spcPts val="0"/>
              </a:spcAft>
              <a:buSzPts val="1400"/>
              <a:buFont typeface="Work Sans"/>
              <a:buChar char="○"/>
              <a:defRPr>
                <a:latin typeface="Work Sans"/>
                <a:ea typeface="Work Sans"/>
                <a:cs typeface="Work Sans"/>
                <a:sym typeface="Work Sans"/>
              </a:defRPr>
            </a:lvl5pPr>
            <a:lvl6pPr marL="2743200" lvl="5" indent="-317500">
              <a:lnSpc>
                <a:spcPct val="115000"/>
              </a:lnSpc>
              <a:spcBef>
                <a:spcPts val="1600"/>
              </a:spcBef>
              <a:spcAft>
                <a:spcPts val="0"/>
              </a:spcAft>
              <a:buSzPts val="1400"/>
              <a:buFont typeface="Work Sans"/>
              <a:buChar char="■"/>
              <a:defRPr>
                <a:latin typeface="Work Sans"/>
                <a:ea typeface="Work Sans"/>
                <a:cs typeface="Work Sans"/>
                <a:sym typeface="Work Sans"/>
              </a:defRPr>
            </a:lvl6pPr>
            <a:lvl7pPr marL="3200400" lvl="6" indent="-317500">
              <a:lnSpc>
                <a:spcPct val="115000"/>
              </a:lnSpc>
              <a:spcBef>
                <a:spcPts val="1600"/>
              </a:spcBef>
              <a:spcAft>
                <a:spcPts val="0"/>
              </a:spcAft>
              <a:buSzPts val="1400"/>
              <a:buFont typeface="Work Sans"/>
              <a:buChar char="●"/>
              <a:defRPr>
                <a:latin typeface="Work Sans"/>
                <a:ea typeface="Work Sans"/>
                <a:cs typeface="Work Sans"/>
                <a:sym typeface="Work Sans"/>
              </a:defRPr>
            </a:lvl7pPr>
            <a:lvl8pPr marL="3657600" lvl="7" indent="-317500">
              <a:lnSpc>
                <a:spcPct val="115000"/>
              </a:lnSpc>
              <a:spcBef>
                <a:spcPts val="1600"/>
              </a:spcBef>
              <a:spcAft>
                <a:spcPts val="0"/>
              </a:spcAft>
              <a:buSzPts val="1400"/>
              <a:buFont typeface="Work Sans"/>
              <a:buChar char="○"/>
              <a:defRPr>
                <a:latin typeface="Work Sans"/>
                <a:ea typeface="Work Sans"/>
                <a:cs typeface="Work Sans"/>
                <a:sym typeface="Work Sans"/>
              </a:defRPr>
            </a:lvl8pPr>
            <a:lvl9pPr marL="4114800" lvl="8" indent="-317500">
              <a:lnSpc>
                <a:spcPct val="115000"/>
              </a:lnSpc>
              <a:spcBef>
                <a:spcPts val="1600"/>
              </a:spcBef>
              <a:spcAft>
                <a:spcPts val="1600"/>
              </a:spcAft>
              <a:buSzPts val="1400"/>
              <a:buFont typeface="Work Sans"/>
              <a:buChar char="■"/>
              <a:defRPr>
                <a:latin typeface="Work Sans"/>
                <a:ea typeface="Work Sans"/>
                <a:cs typeface="Work Sans"/>
                <a:sym typeface="Work Sans"/>
              </a:defRPr>
            </a:lvl9pPr>
          </a:lstStyle>
          <a:p>
            <a:endParaRPr/>
          </a:p>
        </p:txBody>
      </p:sp>
      <p:pic>
        <p:nvPicPr>
          <p:cNvPr id="8" name="Google Shape;8;p1"/>
          <p:cNvPicPr preferRelativeResize="0"/>
          <p:nvPr/>
        </p:nvPicPr>
        <p:blipFill>
          <a:blip r:embed="rId19">
            <a:alphaModFix/>
          </a:blip>
          <a:stretch>
            <a:fillRect/>
          </a:stretch>
        </p:blipFill>
        <p:spPr>
          <a:xfrm>
            <a:off x="7451300" y="6041967"/>
            <a:ext cx="1646525" cy="5727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6"/>
        <p:cNvGrpSpPr/>
        <p:nvPr/>
      </p:nvGrpSpPr>
      <p:grpSpPr>
        <a:xfrm>
          <a:off x="0" y="0"/>
          <a:ext cx="0" cy="0"/>
          <a:chOff x="0" y="0"/>
          <a:chExt cx="0" cy="0"/>
        </a:xfrm>
      </p:grpSpPr>
      <p:sp>
        <p:nvSpPr>
          <p:cNvPr id="87" name="Google Shape;87;p19"/>
          <p:cNvSpPr txBox="1">
            <a:spLocks noGrp="1"/>
          </p:cNvSpPr>
          <p:nvPr>
            <p:ph type="title"/>
          </p:nvPr>
        </p:nvSpPr>
        <p:spPr>
          <a:xfrm>
            <a:off x="83100" y="-16233"/>
            <a:ext cx="8520600" cy="763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4400"/>
              <a:buFont typeface="Work Sans"/>
              <a:buNone/>
              <a:defRPr sz="4400">
                <a:solidFill>
                  <a:schemeClr val="dk1"/>
                </a:solidFill>
                <a:latin typeface="Work Sans"/>
                <a:ea typeface="Work Sans"/>
                <a:cs typeface="Work Sans"/>
                <a:sym typeface="Work Sans"/>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88" name="Google Shape;88;p19"/>
          <p:cNvSpPr txBox="1">
            <a:spLocks noGrp="1"/>
          </p:cNvSpPr>
          <p:nvPr>
            <p:ph type="body" idx="1"/>
          </p:nvPr>
        </p:nvSpPr>
        <p:spPr>
          <a:xfrm>
            <a:off x="159300" y="1028633"/>
            <a:ext cx="8520600" cy="4555200"/>
          </a:xfrm>
          <a:prstGeom prst="rect">
            <a:avLst/>
          </a:prstGeom>
          <a:noFill/>
          <a:ln>
            <a:noFill/>
          </a:ln>
        </p:spPr>
        <p:txBody>
          <a:bodyPr spcFirstLastPara="1" wrap="square" lIns="91425" tIns="91425" rIns="91425" bIns="91425" anchor="t" anchorCtr="0">
            <a:noAutofit/>
          </a:bodyPr>
          <a:lstStyle>
            <a:lvl1pPr marL="457200" lvl="0" indent="-381000" rtl="0">
              <a:lnSpc>
                <a:spcPct val="115000"/>
              </a:lnSpc>
              <a:spcBef>
                <a:spcPts val="0"/>
              </a:spcBef>
              <a:spcAft>
                <a:spcPts val="0"/>
              </a:spcAft>
              <a:buSzPts val="2400"/>
              <a:buFont typeface="Work Sans"/>
              <a:buChar char="●"/>
              <a:defRPr sz="2400">
                <a:latin typeface="Work Sans"/>
                <a:ea typeface="Work Sans"/>
                <a:cs typeface="Work Sans"/>
                <a:sym typeface="Work Sans"/>
              </a:defRPr>
            </a:lvl1pPr>
            <a:lvl2pPr marL="914400" lvl="1" indent="-342900" rtl="0">
              <a:lnSpc>
                <a:spcPct val="115000"/>
              </a:lnSpc>
              <a:spcBef>
                <a:spcPts val="1600"/>
              </a:spcBef>
              <a:spcAft>
                <a:spcPts val="0"/>
              </a:spcAft>
              <a:buSzPts val="1800"/>
              <a:buFont typeface="Work Sans"/>
              <a:buChar char="○"/>
              <a:defRPr sz="1800">
                <a:latin typeface="Work Sans"/>
                <a:ea typeface="Work Sans"/>
                <a:cs typeface="Work Sans"/>
                <a:sym typeface="Work Sans"/>
              </a:defRPr>
            </a:lvl2pPr>
            <a:lvl3pPr marL="1371600" lvl="2" indent="-317500" rtl="0">
              <a:lnSpc>
                <a:spcPct val="115000"/>
              </a:lnSpc>
              <a:spcBef>
                <a:spcPts val="1600"/>
              </a:spcBef>
              <a:spcAft>
                <a:spcPts val="0"/>
              </a:spcAft>
              <a:buSzPts val="1400"/>
              <a:buFont typeface="Work Sans"/>
              <a:buChar char="■"/>
              <a:defRPr>
                <a:latin typeface="Work Sans"/>
                <a:ea typeface="Work Sans"/>
                <a:cs typeface="Work Sans"/>
                <a:sym typeface="Work Sans"/>
              </a:defRPr>
            </a:lvl3pPr>
            <a:lvl4pPr marL="1828800" lvl="3" indent="-317500" rtl="0">
              <a:lnSpc>
                <a:spcPct val="115000"/>
              </a:lnSpc>
              <a:spcBef>
                <a:spcPts val="1600"/>
              </a:spcBef>
              <a:spcAft>
                <a:spcPts val="0"/>
              </a:spcAft>
              <a:buSzPts val="1400"/>
              <a:buFont typeface="Work Sans"/>
              <a:buChar char="●"/>
              <a:defRPr>
                <a:latin typeface="Work Sans"/>
                <a:ea typeface="Work Sans"/>
                <a:cs typeface="Work Sans"/>
                <a:sym typeface="Work Sans"/>
              </a:defRPr>
            </a:lvl4pPr>
            <a:lvl5pPr marL="2286000" lvl="4" indent="-317500" rtl="0">
              <a:lnSpc>
                <a:spcPct val="115000"/>
              </a:lnSpc>
              <a:spcBef>
                <a:spcPts val="1600"/>
              </a:spcBef>
              <a:spcAft>
                <a:spcPts val="0"/>
              </a:spcAft>
              <a:buSzPts val="1400"/>
              <a:buFont typeface="Work Sans"/>
              <a:buChar char="○"/>
              <a:defRPr>
                <a:latin typeface="Work Sans"/>
                <a:ea typeface="Work Sans"/>
                <a:cs typeface="Work Sans"/>
                <a:sym typeface="Work Sans"/>
              </a:defRPr>
            </a:lvl5pPr>
            <a:lvl6pPr marL="2743200" lvl="5" indent="-317500" rtl="0">
              <a:lnSpc>
                <a:spcPct val="115000"/>
              </a:lnSpc>
              <a:spcBef>
                <a:spcPts val="1600"/>
              </a:spcBef>
              <a:spcAft>
                <a:spcPts val="0"/>
              </a:spcAft>
              <a:buSzPts val="1400"/>
              <a:buFont typeface="Work Sans"/>
              <a:buChar char="■"/>
              <a:defRPr>
                <a:latin typeface="Work Sans"/>
                <a:ea typeface="Work Sans"/>
                <a:cs typeface="Work Sans"/>
                <a:sym typeface="Work Sans"/>
              </a:defRPr>
            </a:lvl6pPr>
            <a:lvl7pPr marL="3200400" lvl="6" indent="-317500" rtl="0">
              <a:lnSpc>
                <a:spcPct val="115000"/>
              </a:lnSpc>
              <a:spcBef>
                <a:spcPts val="1600"/>
              </a:spcBef>
              <a:spcAft>
                <a:spcPts val="0"/>
              </a:spcAft>
              <a:buSzPts val="1400"/>
              <a:buFont typeface="Work Sans"/>
              <a:buChar char="●"/>
              <a:defRPr>
                <a:latin typeface="Work Sans"/>
                <a:ea typeface="Work Sans"/>
                <a:cs typeface="Work Sans"/>
                <a:sym typeface="Work Sans"/>
              </a:defRPr>
            </a:lvl7pPr>
            <a:lvl8pPr marL="3657600" lvl="7" indent="-317500" rtl="0">
              <a:lnSpc>
                <a:spcPct val="115000"/>
              </a:lnSpc>
              <a:spcBef>
                <a:spcPts val="1600"/>
              </a:spcBef>
              <a:spcAft>
                <a:spcPts val="0"/>
              </a:spcAft>
              <a:buSzPts val="1400"/>
              <a:buFont typeface="Work Sans"/>
              <a:buChar char="○"/>
              <a:defRPr>
                <a:latin typeface="Work Sans"/>
                <a:ea typeface="Work Sans"/>
                <a:cs typeface="Work Sans"/>
                <a:sym typeface="Work Sans"/>
              </a:defRPr>
            </a:lvl8pPr>
            <a:lvl9pPr marL="4114800" lvl="8" indent="-317500" rtl="0">
              <a:lnSpc>
                <a:spcPct val="115000"/>
              </a:lnSpc>
              <a:spcBef>
                <a:spcPts val="1600"/>
              </a:spcBef>
              <a:spcAft>
                <a:spcPts val="1600"/>
              </a:spcAft>
              <a:buSzPts val="1400"/>
              <a:buFont typeface="Work Sans"/>
              <a:buChar char="■"/>
              <a:defRPr>
                <a:latin typeface="Work Sans"/>
                <a:ea typeface="Work Sans"/>
                <a:cs typeface="Work Sans"/>
                <a:sym typeface="Work Sans"/>
              </a:defRPr>
            </a:lvl9pPr>
          </a:lstStyle>
          <a:p>
            <a:endParaRPr/>
          </a:p>
        </p:txBody>
      </p:sp>
      <p:pic>
        <p:nvPicPr>
          <p:cNvPr id="89" name="Google Shape;89;p19"/>
          <p:cNvPicPr preferRelativeResize="0"/>
          <p:nvPr/>
        </p:nvPicPr>
        <p:blipFill>
          <a:blip r:embed="rId18">
            <a:alphaModFix/>
          </a:blip>
          <a:stretch>
            <a:fillRect/>
          </a:stretch>
        </p:blipFill>
        <p:spPr>
          <a:xfrm>
            <a:off x="7451300" y="6041967"/>
            <a:ext cx="1646525" cy="5727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58"/>
        <p:cNvGrpSpPr/>
        <p:nvPr/>
      </p:nvGrpSpPr>
      <p:grpSpPr>
        <a:xfrm>
          <a:off x="0" y="0"/>
          <a:ext cx="0" cy="0"/>
          <a:chOff x="0" y="0"/>
          <a:chExt cx="0" cy="0"/>
        </a:xfrm>
      </p:grpSpPr>
      <p:sp>
        <p:nvSpPr>
          <p:cNvPr id="159" name="Google Shape;159;p36"/>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60" name="Google Shape;160;p36"/>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61" name="Google Shape;161;p36"/>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32"/>
        <p:cNvGrpSpPr/>
        <p:nvPr/>
      </p:nvGrpSpPr>
      <p:grpSpPr>
        <a:xfrm>
          <a:off x="0" y="0"/>
          <a:ext cx="0" cy="0"/>
          <a:chOff x="0" y="0"/>
          <a:chExt cx="0" cy="0"/>
        </a:xfrm>
      </p:grpSpPr>
      <p:sp>
        <p:nvSpPr>
          <p:cNvPr id="233" name="Google Shape;233;p52"/>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234" name="Google Shape;234;p52"/>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235" name="Google Shape;235;p52"/>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pl-PL"/>
              <a:t>‹#›</a:t>
            </a:fld>
            <a:endParaRPr/>
          </a:p>
        </p:txBody>
      </p:sp>
    </p:spTree>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30.xml"/><Relationship Id="rId5" Type="http://schemas.openxmlformats.org/officeDocument/2006/relationships/image" Target="../media/image25.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30.xml"/><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60.xml"/><Relationship Id="rId4" Type="http://schemas.openxmlformats.org/officeDocument/2006/relationships/image" Target="../media/image34.jp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30.xml"/><Relationship Id="rId4" Type="http://schemas.openxmlformats.org/officeDocument/2006/relationships/hyperlink" Target="https://www.asaging.org/blog/two-steps-forward-one-step-back-story-lgbt-gen-xer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30.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hyperlink" Target="https://www.asaging.org/blog/two-steps-forward-one-step-back-story-lgbt-gen-xer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30.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hyperlink" Target="https://www.asaging.org/blog/two-steps-forward-one-step-back-story-lgbt-gen-xer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30.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hyperlink" Target="https://www.asaging.org/blog/two-steps-forward-one-step-back-story-lgbt-gen-xer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hyperlink" Target="https://lavenderseniors.org/"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hyperlink" Target="https://www.lgbtagingcenter.org/" TargetMode="External"/><Relationship Id="rId4" Type="http://schemas.openxmlformats.org/officeDocument/2006/relationships/hyperlink" Target="https://www.sageusa.or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hyperlink" Target="https://www.apa.org/pi/lgbt/resources/aging" TargetMode="External"/><Relationship Id="rId3" Type="http://schemas.openxmlformats.org/officeDocument/2006/relationships/hyperlink" Target="https://williamsinstitute.law.ucla.edu/wp-content/uploads/LGBT-Aging-A-Review.pdf" TargetMode="External"/><Relationship Id="rId7" Type="http://schemas.openxmlformats.org/officeDocument/2006/relationships/hyperlink" Target="https://www.asaging.org/blog/two-steps-forward-one-step-back-story-lgbt-gen-xers"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hyperlink" Target="https://www.asaging.org/sites/default/files/files/mmi-still-out-still-aging.pdf" TargetMode="External"/><Relationship Id="rId5" Type="http://schemas.openxmlformats.org/officeDocument/2006/relationships/hyperlink" Target="https://www.researchgate.net/profile/Tarynn_Witten/publication/304341490_Providing_Competent_and_Affirming_Services_for_Transgender_and_Gender_Nonconforming_Older_Adults/links/5770349108ae10de639c092f.pdf" TargetMode="External"/><Relationship Id="rId4" Type="http://schemas.openxmlformats.org/officeDocument/2006/relationships/hyperlink" Target="https://www.americanprogress.org/wp-content/uploads/issues/2010/04/pdf/lgbt_elders.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68"/>
          <p:cNvSpPr txBox="1">
            <a:spLocks noGrp="1"/>
          </p:cNvSpPr>
          <p:nvPr>
            <p:ph type="ctrTitle"/>
          </p:nvPr>
        </p:nvSpPr>
        <p:spPr>
          <a:xfrm>
            <a:off x="803526" y="891167"/>
            <a:ext cx="7800300" cy="2786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pl-PL" b="1"/>
              <a:t>How to Create LGBTQ-Inclusive Senior Care Facilities</a:t>
            </a:r>
            <a:endParaRPr b="1"/>
          </a:p>
        </p:txBody>
      </p:sp>
      <p:sp>
        <p:nvSpPr>
          <p:cNvPr id="311" name="Google Shape;311;p68"/>
          <p:cNvSpPr txBox="1">
            <a:spLocks noGrp="1"/>
          </p:cNvSpPr>
          <p:nvPr>
            <p:ph type="subTitle" idx="1"/>
          </p:nvPr>
        </p:nvSpPr>
        <p:spPr>
          <a:xfrm>
            <a:off x="387900" y="3753433"/>
            <a:ext cx="8520600" cy="1056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l-PL"/>
              <a:t> Our Aging Nation	</a:t>
            </a:r>
            <a:endParaRPr/>
          </a:p>
          <a:p>
            <a:pPr marL="0" lvl="0" indent="0" algn="ctr" rtl="0">
              <a:spcBef>
                <a:spcPts val="0"/>
              </a:spcBef>
              <a:spcAft>
                <a:spcPts val="0"/>
              </a:spcAft>
              <a:buNone/>
            </a:pPr>
            <a:r>
              <a:rPr lang="pl-PL"/>
              <a:t>October 24, 2019</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79"/>
        <p:cNvGrpSpPr/>
        <p:nvPr/>
      </p:nvGrpSpPr>
      <p:grpSpPr>
        <a:xfrm>
          <a:off x="0" y="0"/>
          <a:ext cx="0" cy="0"/>
          <a:chOff x="0" y="0"/>
          <a:chExt cx="0" cy="0"/>
        </a:xfrm>
      </p:grpSpPr>
      <p:sp>
        <p:nvSpPr>
          <p:cNvPr id="380" name="Google Shape;380;p77"/>
          <p:cNvSpPr txBox="1">
            <a:spLocks noGrp="1"/>
          </p:cNvSpPr>
          <p:nvPr>
            <p:ph type="title"/>
          </p:nvPr>
        </p:nvSpPr>
        <p:spPr>
          <a:xfrm>
            <a:off x="311700" y="272200"/>
            <a:ext cx="8520600" cy="763500"/>
          </a:xfrm>
          <a:prstGeom prst="rect">
            <a:avLst/>
          </a:prstGeom>
          <a:noFill/>
          <a:ln>
            <a:noFill/>
          </a:ln>
        </p:spPr>
        <p:txBody>
          <a:bodyPr spcFirstLastPara="1" wrap="square" lIns="0" tIns="34275" rIns="0" bIns="34275" anchor="ctr" anchorCtr="0">
            <a:noAutofit/>
          </a:bodyPr>
          <a:lstStyle/>
          <a:p>
            <a:pPr marL="0" marR="0" lvl="0" indent="0" algn="l" rtl="0">
              <a:lnSpc>
                <a:spcPct val="100000"/>
              </a:lnSpc>
              <a:spcBef>
                <a:spcPts val="0"/>
              </a:spcBef>
              <a:spcAft>
                <a:spcPts val="0"/>
              </a:spcAft>
              <a:buClr>
                <a:schemeClr val="lt1"/>
              </a:buClr>
              <a:buSzPts val="3300"/>
              <a:buFont typeface="Cabin"/>
              <a:buNone/>
            </a:pPr>
            <a:r>
              <a:rPr lang="pl-PL" b="1" i="0" u="none" strike="noStrike" cap="none">
                <a:solidFill>
                  <a:srgbClr val="000000"/>
                </a:solidFill>
              </a:rPr>
              <a:t>Terms to Know		</a:t>
            </a:r>
            <a:endParaRPr b="1" i="0" u="none" strike="noStrike" cap="none">
              <a:solidFill>
                <a:srgbClr val="000000"/>
              </a:solidFill>
            </a:endParaRPr>
          </a:p>
        </p:txBody>
      </p:sp>
      <p:sp>
        <p:nvSpPr>
          <p:cNvPr id="381" name="Google Shape;381;p77"/>
          <p:cNvSpPr txBox="1">
            <a:spLocks noGrp="1"/>
          </p:cNvSpPr>
          <p:nvPr>
            <p:ph type="body" idx="1"/>
          </p:nvPr>
        </p:nvSpPr>
        <p:spPr>
          <a:xfrm>
            <a:off x="70525" y="1435033"/>
            <a:ext cx="3180300" cy="5027700"/>
          </a:xfrm>
          <a:prstGeom prst="rect">
            <a:avLst/>
          </a:prstGeom>
          <a:noFill/>
          <a:ln>
            <a:noFill/>
          </a:ln>
        </p:spPr>
        <p:txBody>
          <a:bodyPr spcFirstLastPara="1" wrap="square" lIns="0" tIns="34275" rIns="0" bIns="34275" anchor="t" anchorCtr="0">
            <a:noAutofit/>
          </a:bodyPr>
          <a:lstStyle/>
          <a:p>
            <a:pPr marL="254000" marR="0" lvl="0" indent="-196850" algn="l" rtl="0">
              <a:lnSpc>
                <a:spcPct val="100000"/>
              </a:lnSpc>
              <a:spcBef>
                <a:spcPts val="0"/>
              </a:spcBef>
              <a:spcAft>
                <a:spcPts val="1600"/>
              </a:spcAft>
              <a:buSzPts val="1500"/>
              <a:buFont typeface="Proxima Nova"/>
              <a:buChar char="●"/>
            </a:pPr>
            <a:r>
              <a:rPr lang="pl-PL" sz="1800" i="0" u="sng" strike="noStrike" cap="none"/>
              <a:t>Transgender:</a:t>
            </a:r>
            <a:r>
              <a:rPr lang="pl-PL" sz="1800" i="0" u="none" strike="noStrike" cap="none"/>
              <a:t>  A person whose gender identity differs from their gender assigned at birth, and whose gender expression consistently varies from stereotypical expectations and norms. Also used as an umbrella term for anyone who defies gendered expectations in their biology, expression, or identity. </a:t>
            </a:r>
            <a:endParaRPr sz="1100"/>
          </a:p>
        </p:txBody>
      </p:sp>
      <p:pic>
        <p:nvPicPr>
          <p:cNvPr id="382" name="Google Shape;382;p77"/>
          <p:cNvPicPr preferRelativeResize="0"/>
          <p:nvPr/>
        </p:nvPicPr>
        <p:blipFill rotWithShape="1">
          <a:blip r:embed="rId3">
            <a:alphaModFix/>
          </a:blip>
          <a:srcRect/>
          <a:stretch/>
        </p:blipFill>
        <p:spPr>
          <a:xfrm>
            <a:off x="3526475" y="1435024"/>
            <a:ext cx="5490600" cy="4117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87"/>
        <p:cNvGrpSpPr/>
        <p:nvPr/>
      </p:nvGrpSpPr>
      <p:grpSpPr>
        <a:xfrm>
          <a:off x="0" y="0"/>
          <a:ext cx="0" cy="0"/>
          <a:chOff x="0" y="0"/>
          <a:chExt cx="0" cy="0"/>
        </a:xfrm>
      </p:grpSpPr>
      <p:pic>
        <p:nvPicPr>
          <p:cNvPr id="388" name="Google Shape;388;p78"/>
          <p:cNvPicPr preferRelativeResize="0"/>
          <p:nvPr/>
        </p:nvPicPr>
        <p:blipFill rotWithShape="1">
          <a:blip r:embed="rId3">
            <a:alphaModFix/>
          </a:blip>
          <a:srcRect/>
          <a:stretch/>
        </p:blipFill>
        <p:spPr>
          <a:xfrm>
            <a:off x="412975" y="887300"/>
            <a:ext cx="8317476" cy="46869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93"/>
        <p:cNvGrpSpPr/>
        <p:nvPr/>
      </p:nvGrpSpPr>
      <p:grpSpPr>
        <a:xfrm>
          <a:off x="0" y="0"/>
          <a:ext cx="0" cy="0"/>
          <a:chOff x="0" y="0"/>
          <a:chExt cx="0" cy="0"/>
        </a:xfrm>
      </p:grpSpPr>
      <p:sp>
        <p:nvSpPr>
          <p:cNvPr id="394" name="Google Shape;394;p79"/>
          <p:cNvSpPr txBox="1">
            <a:spLocks noGrp="1"/>
          </p:cNvSpPr>
          <p:nvPr>
            <p:ph type="title"/>
          </p:nvPr>
        </p:nvSpPr>
        <p:spPr>
          <a:xfrm>
            <a:off x="253875" y="118033"/>
            <a:ext cx="8520600" cy="763500"/>
          </a:xfrm>
          <a:prstGeom prst="rect">
            <a:avLst/>
          </a:prstGeom>
          <a:noFill/>
          <a:ln>
            <a:noFill/>
          </a:ln>
        </p:spPr>
        <p:txBody>
          <a:bodyPr spcFirstLastPara="1" wrap="square" lIns="0" tIns="34275" rIns="0" bIns="34275" anchor="ctr" anchorCtr="0">
            <a:noAutofit/>
          </a:bodyPr>
          <a:lstStyle/>
          <a:p>
            <a:pPr marL="0" marR="0" lvl="0" indent="0" algn="l" rtl="0">
              <a:lnSpc>
                <a:spcPct val="100000"/>
              </a:lnSpc>
              <a:spcBef>
                <a:spcPts val="0"/>
              </a:spcBef>
              <a:spcAft>
                <a:spcPts val="0"/>
              </a:spcAft>
              <a:buClr>
                <a:schemeClr val="lt1"/>
              </a:buClr>
              <a:buSzPts val="3300"/>
              <a:buFont typeface="Cabin"/>
              <a:buNone/>
            </a:pPr>
            <a:r>
              <a:rPr lang="pl-PL" b="1" i="0" u="none" strike="noStrike" cap="none">
                <a:solidFill>
                  <a:srgbClr val="000000"/>
                </a:solidFill>
              </a:rPr>
              <a:t>Gender Expression</a:t>
            </a:r>
            <a:endParaRPr b="1">
              <a:solidFill>
                <a:srgbClr val="000000"/>
              </a:solidFill>
            </a:endParaRPr>
          </a:p>
        </p:txBody>
      </p:sp>
      <p:sp>
        <p:nvSpPr>
          <p:cNvPr id="395" name="Google Shape;395;p79"/>
          <p:cNvSpPr txBox="1">
            <a:spLocks noGrp="1"/>
          </p:cNvSpPr>
          <p:nvPr>
            <p:ph type="body" idx="1"/>
          </p:nvPr>
        </p:nvSpPr>
        <p:spPr>
          <a:xfrm>
            <a:off x="311700" y="1103233"/>
            <a:ext cx="3999900" cy="4555200"/>
          </a:xfrm>
          <a:prstGeom prst="rect">
            <a:avLst/>
          </a:prstGeom>
          <a:noFill/>
          <a:ln>
            <a:noFill/>
          </a:ln>
        </p:spPr>
        <p:txBody>
          <a:bodyPr spcFirstLastPara="1" wrap="square" lIns="0" tIns="34275" rIns="0" bIns="34275" anchor="t" anchorCtr="0">
            <a:noAutofit/>
          </a:bodyPr>
          <a:lstStyle/>
          <a:p>
            <a:pPr marL="457200" marR="0" lvl="0" indent="-361950" algn="l" rtl="0">
              <a:lnSpc>
                <a:spcPct val="100000"/>
              </a:lnSpc>
              <a:spcBef>
                <a:spcPts val="0"/>
              </a:spcBef>
              <a:spcAft>
                <a:spcPts val="0"/>
              </a:spcAft>
              <a:buSzPts val="2100"/>
              <a:buAutoNum type="arabicPeriod"/>
            </a:pPr>
            <a:r>
              <a:rPr lang="pl-PL" sz="2100" i="0" u="none" strike="noStrike" cap="none"/>
              <a:t>Gender presentation:</a:t>
            </a:r>
            <a:r>
              <a:rPr lang="pl-PL" sz="2100"/>
              <a:t> </a:t>
            </a:r>
            <a:r>
              <a:rPr lang="pl-PL" sz="2100" i="0" u="none" strike="noStrike" cap="none"/>
              <a:t>Clothing, hair, accessories, mannerisms</a:t>
            </a:r>
            <a:endParaRPr sz="2100" i="0" u="none" strike="noStrike" cap="none"/>
          </a:p>
          <a:p>
            <a:pPr marL="457200" lvl="0" indent="-361950" algn="l" rtl="0">
              <a:lnSpc>
                <a:spcPct val="100000"/>
              </a:lnSpc>
              <a:spcBef>
                <a:spcPts val="0"/>
              </a:spcBef>
              <a:spcAft>
                <a:spcPts val="0"/>
              </a:spcAft>
              <a:buSzPts val="2100"/>
              <a:buAutoNum type="arabicPeriod"/>
            </a:pPr>
            <a:r>
              <a:rPr lang="pl-PL" sz="2100"/>
              <a:t>Gender expectations: </a:t>
            </a:r>
            <a:endParaRPr sz="2100"/>
          </a:p>
          <a:p>
            <a:pPr marL="457200" lvl="0" indent="0" algn="l" rtl="0">
              <a:lnSpc>
                <a:spcPct val="100000"/>
              </a:lnSpc>
              <a:spcBef>
                <a:spcPts val="0"/>
              </a:spcBef>
              <a:spcAft>
                <a:spcPts val="0"/>
              </a:spcAft>
              <a:buSzPts val="1400"/>
              <a:buNone/>
            </a:pPr>
            <a:r>
              <a:rPr lang="pl-PL" sz="2100"/>
              <a:t>Roles (in relationships and professionally), behaviors, and interests</a:t>
            </a:r>
            <a:endParaRPr sz="2100"/>
          </a:p>
        </p:txBody>
      </p:sp>
      <p:pic>
        <p:nvPicPr>
          <p:cNvPr id="396" name="Google Shape;396;p79" descr="jaden smith.jpg"/>
          <p:cNvPicPr preferRelativeResize="0"/>
          <p:nvPr/>
        </p:nvPicPr>
        <p:blipFill rotWithShape="1">
          <a:blip r:embed="rId3">
            <a:alphaModFix/>
          </a:blip>
          <a:srcRect l="27510" r="22205"/>
          <a:stretch/>
        </p:blipFill>
        <p:spPr>
          <a:xfrm>
            <a:off x="4561975" y="1103234"/>
            <a:ext cx="1503100" cy="4057866"/>
          </a:xfrm>
          <a:prstGeom prst="rect">
            <a:avLst/>
          </a:prstGeom>
          <a:noFill/>
          <a:ln>
            <a:noFill/>
          </a:ln>
        </p:spPr>
      </p:pic>
      <p:pic>
        <p:nvPicPr>
          <p:cNvPr id="397" name="Google Shape;397;p79" descr="Bic for Her pens.jpg"/>
          <p:cNvPicPr preferRelativeResize="0"/>
          <p:nvPr/>
        </p:nvPicPr>
        <p:blipFill rotWithShape="1">
          <a:blip r:embed="rId4">
            <a:alphaModFix/>
          </a:blip>
          <a:srcRect l="8861" t="2836" r="5020" b="2912"/>
          <a:stretch/>
        </p:blipFill>
        <p:spPr>
          <a:xfrm>
            <a:off x="6606475" y="2612425"/>
            <a:ext cx="2042824" cy="37420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02"/>
        <p:cNvGrpSpPr/>
        <p:nvPr/>
      </p:nvGrpSpPr>
      <p:grpSpPr>
        <a:xfrm>
          <a:off x="0" y="0"/>
          <a:ext cx="0" cy="0"/>
          <a:chOff x="0" y="0"/>
          <a:chExt cx="0" cy="0"/>
        </a:xfrm>
      </p:grpSpPr>
      <p:sp>
        <p:nvSpPr>
          <p:cNvPr id="403" name="Google Shape;403;p80"/>
          <p:cNvSpPr txBox="1">
            <a:spLocks noGrp="1"/>
          </p:cNvSpPr>
          <p:nvPr>
            <p:ph type="title"/>
          </p:nvPr>
        </p:nvSpPr>
        <p:spPr>
          <a:xfrm>
            <a:off x="226150" y="217567"/>
            <a:ext cx="8520600" cy="763500"/>
          </a:xfrm>
          <a:prstGeom prst="rect">
            <a:avLst/>
          </a:prstGeom>
          <a:noFill/>
          <a:ln>
            <a:noFill/>
          </a:ln>
        </p:spPr>
        <p:txBody>
          <a:bodyPr spcFirstLastPara="1" wrap="square" lIns="0" tIns="34275" rIns="0" bIns="34275" anchor="ctr" anchorCtr="0">
            <a:noAutofit/>
          </a:bodyPr>
          <a:lstStyle/>
          <a:p>
            <a:pPr marL="0" marR="0" lvl="0" indent="0" algn="l" rtl="0">
              <a:lnSpc>
                <a:spcPct val="100000"/>
              </a:lnSpc>
              <a:spcBef>
                <a:spcPts val="0"/>
              </a:spcBef>
              <a:spcAft>
                <a:spcPts val="0"/>
              </a:spcAft>
              <a:buClr>
                <a:schemeClr val="lt1"/>
              </a:buClr>
              <a:buSzPts val="3300"/>
              <a:buFont typeface="Cabin"/>
              <a:buNone/>
            </a:pPr>
            <a:r>
              <a:rPr lang="pl-PL" b="1" i="0" u="none" strike="noStrike" cap="none">
                <a:solidFill>
                  <a:srgbClr val="000000"/>
                </a:solidFill>
              </a:rPr>
              <a:t>Gender Expression</a:t>
            </a:r>
            <a:endParaRPr b="1">
              <a:solidFill>
                <a:srgbClr val="000000"/>
              </a:solidFill>
            </a:endParaRPr>
          </a:p>
        </p:txBody>
      </p:sp>
      <p:sp>
        <p:nvSpPr>
          <p:cNvPr id="404" name="Google Shape;404;p80"/>
          <p:cNvSpPr txBox="1">
            <a:spLocks noGrp="1"/>
          </p:cNvSpPr>
          <p:nvPr>
            <p:ph type="body" idx="1"/>
          </p:nvPr>
        </p:nvSpPr>
        <p:spPr>
          <a:xfrm>
            <a:off x="440400" y="4650433"/>
            <a:ext cx="8391900" cy="2091900"/>
          </a:xfrm>
          <a:prstGeom prst="rect">
            <a:avLst/>
          </a:prstGeom>
          <a:noFill/>
          <a:ln>
            <a:noFill/>
          </a:ln>
        </p:spPr>
        <p:txBody>
          <a:bodyPr spcFirstLastPara="1" wrap="square" lIns="0" tIns="34275" rIns="0" bIns="34275" anchor="t" anchorCtr="0">
            <a:noAutofit/>
          </a:bodyPr>
          <a:lstStyle/>
          <a:p>
            <a:pPr marL="457200" marR="0" lvl="0" indent="-342900" algn="l" rtl="0">
              <a:lnSpc>
                <a:spcPct val="100000"/>
              </a:lnSpc>
              <a:spcBef>
                <a:spcPts val="0"/>
              </a:spcBef>
              <a:spcAft>
                <a:spcPts val="0"/>
              </a:spcAft>
              <a:buSzPts val="1800"/>
              <a:buChar char="●"/>
            </a:pPr>
            <a:r>
              <a:rPr lang="pl-PL" sz="1800" i="0" u="none" strike="noStrike" cap="none"/>
              <a:t>In what ways does your gender expression differ from what might be expected of you based on your gender biology?</a:t>
            </a:r>
            <a:endParaRPr sz="1800"/>
          </a:p>
          <a:p>
            <a:pPr marL="457200" marR="0" lvl="0" indent="-342900" algn="l" rtl="0">
              <a:lnSpc>
                <a:spcPct val="100000"/>
              </a:lnSpc>
              <a:spcBef>
                <a:spcPts val="0"/>
              </a:spcBef>
              <a:spcAft>
                <a:spcPts val="0"/>
              </a:spcAft>
              <a:buSzPts val="1800"/>
              <a:buChar char="●"/>
            </a:pPr>
            <a:r>
              <a:rPr lang="pl-PL" sz="1800" i="0" u="none" strike="noStrike" cap="none"/>
              <a:t>Have you ever been chastised for your gender presentation (how you look or groom?) Your gender roles or interests?</a:t>
            </a:r>
            <a:endParaRPr sz="1800" i="0" u="none" strike="noStrike" cap="none"/>
          </a:p>
        </p:txBody>
      </p:sp>
      <p:pic>
        <p:nvPicPr>
          <p:cNvPr id="405" name="Google Shape;405;p80"/>
          <p:cNvPicPr preferRelativeResize="0"/>
          <p:nvPr/>
        </p:nvPicPr>
        <p:blipFill rotWithShape="1">
          <a:blip r:embed="rId3">
            <a:alphaModFix/>
          </a:blip>
          <a:srcRect/>
          <a:stretch/>
        </p:blipFill>
        <p:spPr>
          <a:xfrm>
            <a:off x="466653" y="1139400"/>
            <a:ext cx="8391901" cy="318771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09"/>
        <p:cNvGrpSpPr/>
        <p:nvPr/>
      </p:nvGrpSpPr>
      <p:grpSpPr>
        <a:xfrm>
          <a:off x="0" y="0"/>
          <a:ext cx="0" cy="0"/>
          <a:chOff x="0" y="0"/>
          <a:chExt cx="0" cy="0"/>
        </a:xfrm>
      </p:grpSpPr>
      <p:sp>
        <p:nvSpPr>
          <p:cNvPr id="410" name="Google Shape;410;p81"/>
          <p:cNvSpPr txBox="1">
            <a:spLocks noGrp="1"/>
          </p:cNvSpPr>
          <p:nvPr>
            <p:ph type="title"/>
          </p:nvPr>
        </p:nvSpPr>
        <p:spPr>
          <a:xfrm>
            <a:off x="311700" y="362133"/>
            <a:ext cx="8520600" cy="763500"/>
          </a:xfrm>
          <a:prstGeom prst="rect">
            <a:avLst/>
          </a:prstGeom>
          <a:noFill/>
          <a:ln>
            <a:noFill/>
          </a:ln>
        </p:spPr>
        <p:txBody>
          <a:bodyPr spcFirstLastPara="1" wrap="square" lIns="0" tIns="34275" rIns="0" bIns="34275" anchor="ctr" anchorCtr="0">
            <a:noAutofit/>
          </a:bodyPr>
          <a:lstStyle/>
          <a:p>
            <a:pPr marL="0" marR="0" lvl="0" indent="0" algn="l" rtl="0">
              <a:lnSpc>
                <a:spcPct val="100000"/>
              </a:lnSpc>
              <a:spcBef>
                <a:spcPts val="0"/>
              </a:spcBef>
              <a:spcAft>
                <a:spcPts val="0"/>
              </a:spcAft>
              <a:buClr>
                <a:schemeClr val="lt1"/>
              </a:buClr>
              <a:buSzPts val="3300"/>
              <a:buFont typeface="Cabin"/>
              <a:buNone/>
            </a:pPr>
            <a:r>
              <a:rPr lang="pl-PL" b="1" i="0" u="none" strike="noStrike" cap="none">
                <a:solidFill>
                  <a:srgbClr val="000000"/>
                </a:solidFill>
              </a:rPr>
              <a:t>Terms to Know</a:t>
            </a:r>
            <a:endParaRPr b="1" i="0" u="none" strike="noStrike" cap="none">
              <a:solidFill>
                <a:srgbClr val="000000"/>
              </a:solidFill>
            </a:endParaRPr>
          </a:p>
        </p:txBody>
      </p:sp>
      <p:sp>
        <p:nvSpPr>
          <p:cNvPr id="411" name="Google Shape;411;p81"/>
          <p:cNvSpPr txBox="1">
            <a:spLocks noGrp="1"/>
          </p:cNvSpPr>
          <p:nvPr>
            <p:ph type="body" idx="1"/>
          </p:nvPr>
        </p:nvSpPr>
        <p:spPr>
          <a:xfrm>
            <a:off x="311700" y="1536633"/>
            <a:ext cx="3999900" cy="4555200"/>
          </a:xfrm>
          <a:prstGeom prst="rect">
            <a:avLst/>
          </a:prstGeom>
          <a:noFill/>
          <a:ln>
            <a:noFill/>
          </a:ln>
        </p:spPr>
        <p:txBody>
          <a:bodyPr spcFirstLastPara="1" wrap="square" lIns="0" tIns="34275" rIns="0" bIns="34275" anchor="t" anchorCtr="0">
            <a:noAutofit/>
          </a:bodyPr>
          <a:lstStyle/>
          <a:p>
            <a:pPr marL="254000" marR="0" lvl="0" indent="-203200" algn="l" rtl="0">
              <a:lnSpc>
                <a:spcPct val="100000"/>
              </a:lnSpc>
              <a:spcBef>
                <a:spcPts val="0"/>
              </a:spcBef>
              <a:spcAft>
                <a:spcPts val="0"/>
              </a:spcAft>
              <a:buSzPts val="1800"/>
              <a:buFont typeface="Proxima Nova"/>
              <a:buChar char="●"/>
            </a:pPr>
            <a:r>
              <a:rPr lang="pl-PL" sz="2100" i="0" u="sng" strike="noStrike" cap="none"/>
              <a:t>Gender non-conforming:</a:t>
            </a:r>
            <a:r>
              <a:rPr lang="pl-PL" sz="2100" i="0" u="none" strike="noStrike" cap="none"/>
              <a:t>  </a:t>
            </a:r>
            <a:br>
              <a:rPr lang="pl-PL" sz="2100" i="0" u="none" strike="noStrike" cap="none"/>
            </a:br>
            <a:r>
              <a:rPr lang="pl-PL" sz="2100" i="0" u="none" strike="noStrike" cap="none"/>
              <a:t>A person who displays a gender expression that may differ from those typically associated with one’s sex assigned at birth.  A gender non-conforming person may not identify as transgender. </a:t>
            </a:r>
            <a:endParaRPr sz="1100"/>
          </a:p>
          <a:p>
            <a:pPr marL="254000" marR="0" lvl="0" indent="-203200" algn="l" rtl="0">
              <a:lnSpc>
                <a:spcPct val="100000"/>
              </a:lnSpc>
              <a:spcBef>
                <a:spcPts val="500"/>
              </a:spcBef>
              <a:spcAft>
                <a:spcPts val="1600"/>
              </a:spcAft>
              <a:buSzPts val="1800"/>
              <a:buFont typeface="Proxima Nova"/>
              <a:buChar char="●"/>
            </a:pPr>
            <a:r>
              <a:rPr lang="pl-PL" sz="2100" i="0" u="none" strike="noStrike" cap="none"/>
              <a:t>Example — A man who paints his nails.</a:t>
            </a:r>
            <a:endParaRPr sz="1100"/>
          </a:p>
        </p:txBody>
      </p:sp>
      <p:pic>
        <p:nvPicPr>
          <p:cNvPr id="412" name="Google Shape;412;p81" descr="Janelle-Monae-Andrew-Zaeh-Hi-Res DapperQ.jpg"/>
          <p:cNvPicPr preferRelativeResize="0"/>
          <p:nvPr/>
        </p:nvPicPr>
        <p:blipFill rotWithShape="1">
          <a:blip r:embed="rId3">
            <a:alphaModFix/>
          </a:blip>
          <a:srcRect/>
          <a:stretch/>
        </p:blipFill>
        <p:spPr>
          <a:xfrm>
            <a:off x="4506475" y="1661101"/>
            <a:ext cx="4488025" cy="298645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17"/>
        <p:cNvGrpSpPr/>
        <p:nvPr/>
      </p:nvGrpSpPr>
      <p:grpSpPr>
        <a:xfrm>
          <a:off x="0" y="0"/>
          <a:ext cx="0" cy="0"/>
          <a:chOff x="0" y="0"/>
          <a:chExt cx="0" cy="0"/>
        </a:xfrm>
      </p:grpSpPr>
      <p:sp>
        <p:nvSpPr>
          <p:cNvPr id="418" name="Google Shape;418;p82"/>
          <p:cNvSpPr txBox="1">
            <a:spLocks noGrp="1"/>
          </p:cNvSpPr>
          <p:nvPr>
            <p:ph type="title"/>
          </p:nvPr>
        </p:nvSpPr>
        <p:spPr>
          <a:xfrm>
            <a:off x="235500" y="288567"/>
            <a:ext cx="8520600" cy="763500"/>
          </a:xfrm>
          <a:prstGeom prst="rect">
            <a:avLst/>
          </a:prstGeom>
          <a:noFill/>
          <a:ln>
            <a:noFill/>
          </a:ln>
        </p:spPr>
        <p:txBody>
          <a:bodyPr spcFirstLastPara="1" wrap="square" lIns="0" tIns="34275" rIns="0" bIns="34275" anchor="ctr" anchorCtr="0">
            <a:noAutofit/>
          </a:bodyPr>
          <a:lstStyle/>
          <a:p>
            <a:pPr marL="0" marR="0" lvl="0" indent="0" algn="l" rtl="0">
              <a:lnSpc>
                <a:spcPct val="100000"/>
              </a:lnSpc>
              <a:spcBef>
                <a:spcPts val="0"/>
              </a:spcBef>
              <a:spcAft>
                <a:spcPts val="0"/>
              </a:spcAft>
              <a:buClr>
                <a:schemeClr val="lt1"/>
              </a:buClr>
              <a:buSzPts val="3300"/>
              <a:buFont typeface="Cabin"/>
              <a:buNone/>
            </a:pPr>
            <a:r>
              <a:rPr lang="pl-PL" b="1" i="0" u="none" strike="noStrike" cap="none">
                <a:solidFill>
                  <a:srgbClr val="000000"/>
                </a:solidFill>
              </a:rPr>
              <a:t>Gender Identity</a:t>
            </a:r>
            <a:endParaRPr b="1">
              <a:solidFill>
                <a:srgbClr val="000000"/>
              </a:solidFill>
            </a:endParaRPr>
          </a:p>
        </p:txBody>
      </p:sp>
      <p:pic>
        <p:nvPicPr>
          <p:cNvPr id="419" name="Google Shape;419;p82" descr="child gender identity mirror.jpg"/>
          <p:cNvPicPr preferRelativeResize="0"/>
          <p:nvPr/>
        </p:nvPicPr>
        <p:blipFill rotWithShape="1">
          <a:blip r:embed="rId3">
            <a:alphaModFix/>
          </a:blip>
          <a:srcRect/>
          <a:stretch/>
        </p:blipFill>
        <p:spPr>
          <a:xfrm>
            <a:off x="1045988" y="1255367"/>
            <a:ext cx="6322112" cy="2118900"/>
          </a:xfrm>
          <a:prstGeom prst="rect">
            <a:avLst/>
          </a:prstGeom>
          <a:noFill/>
          <a:ln>
            <a:noFill/>
          </a:ln>
        </p:spPr>
      </p:pic>
      <p:sp>
        <p:nvSpPr>
          <p:cNvPr id="420" name="Google Shape;420;p82"/>
          <p:cNvSpPr txBox="1">
            <a:spLocks noGrp="1"/>
          </p:cNvSpPr>
          <p:nvPr>
            <p:ph type="body" idx="1"/>
          </p:nvPr>
        </p:nvSpPr>
        <p:spPr>
          <a:xfrm>
            <a:off x="624950" y="4150400"/>
            <a:ext cx="7498800" cy="3000300"/>
          </a:xfrm>
          <a:prstGeom prst="rect">
            <a:avLst/>
          </a:prstGeom>
          <a:noFill/>
          <a:ln>
            <a:noFill/>
          </a:ln>
        </p:spPr>
        <p:txBody>
          <a:bodyPr spcFirstLastPara="1" wrap="square" lIns="0" tIns="34275" rIns="0" bIns="34275" anchor="t" anchorCtr="0">
            <a:noAutofit/>
          </a:bodyPr>
          <a:lstStyle/>
          <a:p>
            <a:pPr marL="254000" marR="0" lvl="0" indent="0" algn="l" rtl="0">
              <a:lnSpc>
                <a:spcPct val="100000"/>
              </a:lnSpc>
              <a:spcBef>
                <a:spcPts val="0"/>
              </a:spcBef>
              <a:spcAft>
                <a:spcPts val="1600"/>
              </a:spcAft>
              <a:buSzPts val="1400"/>
              <a:buNone/>
            </a:pPr>
            <a:r>
              <a:rPr lang="pl-PL" sz="2400" i="0" u="sng" strike="noStrike" cap="none"/>
              <a:t>Gender identity:</a:t>
            </a:r>
            <a:r>
              <a:rPr lang="pl-PL" sz="2400" i="0" u="none" strike="noStrike" cap="none"/>
              <a:t>  Deeply-held internal sense of one’s gender, which may or may not match with what gender one is assigned at birth</a:t>
            </a:r>
            <a:endParaRPr sz="11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25"/>
        <p:cNvGrpSpPr/>
        <p:nvPr/>
      </p:nvGrpSpPr>
      <p:grpSpPr>
        <a:xfrm>
          <a:off x="0" y="0"/>
          <a:ext cx="0" cy="0"/>
          <a:chOff x="0" y="0"/>
          <a:chExt cx="0" cy="0"/>
        </a:xfrm>
      </p:grpSpPr>
      <p:sp>
        <p:nvSpPr>
          <p:cNvPr id="426" name="Google Shape;426;p83"/>
          <p:cNvSpPr txBox="1">
            <a:spLocks noGrp="1"/>
          </p:cNvSpPr>
          <p:nvPr>
            <p:ph type="title"/>
          </p:nvPr>
        </p:nvSpPr>
        <p:spPr>
          <a:xfrm>
            <a:off x="311700" y="387800"/>
            <a:ext cx="8520600" cy="763500"/>
          </a:xfrm>
          <a:prstGeom prst="rect">
            <a:avLst/>
          </a:prstGeom>
          <a:noFill/>
          <a:ln>
            <a:noFill/>
          </a:ln>
        </p:spPr>
        <p:txBody>
          <a:bodyPr spcFirstLastPara="1" wrap="square" lIns="0" tIns="34275" rIns="0" bIns="34275" anchor="ctr" anchorCtr="0">
            <a:noAutofit/>
          </a:bodyPr>
          <a:lstStyle/>
          <a:p>
            <a:pPr marL="0" marR="0" lvl="0" indent="0" algn="l" rtl="0">
              <a:lnSpc>
                <a:spcPct val="100000"/>
              </a:lnSpc>
              <a:spcBef>
                <a:spcPts val="0"/>
              </a:spcBef>
              <a:spcAft>
                <a:spcPts val="0"/>
              </a:spcAft>
              <a:buClr>
                <a:schemeClr val="lt1"/>
              </a:buClr>
              <a:buSzPts val="3300"/>
              <a:buFont typeface="Cabin"/>
              <a:buNone/>
            </a:pPr>
            <a:r>
              <a:rPr lang="pl-PL" b="1" i="0" u="none" strike="noStrike" cap="none">
                <a:solidFill>
                  <a:srgbClr val="000000"/>
                </a:solidFill>
              </a:rPr>
              <a:t>Terms to Know		</a:t>
            </a:r>
            <a:endParaRPr b="1" i="0" u="none" strike="noStrike" cap="none">
              <a:solidFill>
                <a:srgbClr val="000000"/>
              </a:solidFill>
            </a:endParaRPr>
          </a:p>
        </p:txBody>
      </p:sp>
      <p:sp>
        <p:nvSpPr>
          <p:cNvPr id="427" name="Google Shape;427;p83"/>
          <p:cNvSpPr txBox="1">
            <a:spLocks noGrp="1"/>
          </p:cNvSpPr>
          <p:nvPr>
            <p:ph type="body" idx="1"/>
          </p:nvPr>
        </p:nvSpPr>
        <p:spPr>
          <a:xfrm>
            <a:off x="311700" y="1536633"/>
            <a:ext cx="3999900" cy="4555200"/>
          </a:xfrm>
          <a:prstGeom prst="rect">
            <a:avLst/>
          </a:prstGeom>
          <a:noFill/>
          <a:ln>
            <a:noFill/>
          </a:ln>
        </p:spPr>
        <p:txBody>
          <a:bodyPr spcFirstLastPara="1" wrap="square" lIns="0" tIns="34275" rIns="0" bIns="34275" anchor="t" anchorCtr="0">
            <a:noAutofit/>
          </a:bodyPr>
          <a:lstStyle/>
          <a:p>
            <a:pPr marL="457200" marR="0" lvl="0" indent="-361950" algn="l" rtl="0">
              <a:lnSpc>
                <a:spcPct val="100000"/>
              </a:lnSpc>
              <a:spcBef>
                <a:spcPts val="0"/>
              </a:spcBef>
              <a:spcAft>
                <a:spcPts val="0"/>
              </a:spcAft>
              <a:buSzPts val="2100"/>
              <a:buChar char="●"/>
            </a:pPr>
            <a:r>
              <a:rPr lang="pl-PL" sz="2100" i="0" u="sng" strike="noStrike" cap="none"/>
              <a:t>Non-binary:</a:t>
            </a:r>
            <a:r>
              <a:rPr lang="pl-PL" sz="2100" i="0" u="none" strike="noStrike" cap="none"/>
              <a:t>  </a:t>
            </a:r>
            <a:br>
              <a:rPr lang="pl-PL" sz="2100" i="0" u="none" strike="noStrike" cap="none"/>
            </a:br>
            <a:r>
              <a:rPr lang="pl-PL" sz="2100" i="0" u="none" strike="noStrike" cap="none"/>
              <a:t>A person whose gender identity or expression is beyond the male or female binary paradigm. </a:t>
            </a:r>
            <a:endParaRPr sz="1500" i="0" u="none" strike="noStrike" cap="none"/>
          </a:p>
        </p:txBody>
      </p:sp>
      <p:pic>
        <p:nvPicPr>
          <p:cNvPr id="428" name="Google Shape;428;p83" descr="are you a boy or a girl meme.jpg"/>
          <p:cNvPicPr preferRelativeResize="0"/>
          <p:nvPr/>
        </p:nvPicPr>
        <p:blipFill rotWithShape="1">
          <a:blip r:embed="rId3">
            <a:alphaModFix/>
          </a:blip>
          <a:srcRect/>
          <a:stretch/>
        </p:blipFill>
        <p:spPr>
          <a:xfrm>
            <a:off x="4652825" y="1597275"/>
            <a:ext cx="4255675" cy="3838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32"/>
        <p:cNvGrpSpPr/>
        <p:nvPr/>
      </p:nvGrpSpPr>
      <p:grpSpPr>
        <a:xfrm>
          <a:off x="0" y="0"/>
          <a:ext cx="0" cy="0"/>
          <a:chOff x="0" y="0"/>
          <a:chExt cx="0" cy="0"/>
        </a:xfrm>
      </p:grpSpPr>
      <p:sp>
        <p:nvSpPr>
          <p:cNvPr id="433" name="Google Shape;433;p84"/>
          <p:cNvSpPr txBox="1">
            <a:spLocks noGrp="1"/>
          </p:cNvSpPr>
          <p:nvPr>
            <p:ph type="title"/>
          </p:nvPr>
        </p:nvSpPr>
        <p:spPr>
          <a:xfrm>
            <a:off x="311700" y="336733"/>
            <a:ext cx="8520600" cy="763500"/>
          </a:xfrm>
          <a:prstGeom prst="rect">
            <a:avLst/>
          </a:prstGeom>
          <a:noFill/>
          <a:ln>
            <a:noFill/>
          </a:ln>
        </p:spPr>
        <p:txBody>
          <a:bodyPr spcFirstLastPara="1" wrap="square" lIns="0" tIns="34275" rIns="0" bIns="34275" anchor="ctr" anchorCtr="0">
            <a:noAutofit/>
          </a:bodyPr>
          <a:lstStyle/>
          <a:p>
            <a:pPr marL="0" marR="0" lvl="0" indent="0" algn="l" rtl="0">
              <a:lnSpc>
                <a:spcPct val="100000"/>
              </a:lnSpc>
              <a:spcBef>
                <a:spcPts val="0"/>
              </a:spcBef>
              <a:spcAft>
                <a:spcPts val="0"/>
              </a:spcAft>
              <a:buClr>
                <a:schemeClr val="lt1"/>
              </a:buClr>
              <a:buSzPts val="3300"/>
              <a:buFont typeface="Cabin"/>
              <a:buNone/>
            </a:pPr>
            <a:r>
              <a:rPr lang="pl-PL" b="1" i="0" u="none" strike="noStrike" cap="none">
                <a:solidFill>
                  <a:srgbClr val="000000"/>
                </a:solidFill>
              </a:rPr>
              <a:t>Gender Identity</a:t>
            </a:r>
            <a:endParaRPr b="1" i="0" u="none" strike="noStrike" cap="none">
              <a:solidFill>
                <a:srgbClr val="000000"/>
              </a:solidFill>
            </a:endParaRPr>
          </a:p>
        </p:txBody>
      </p:sp>
      <p:sp>
        <p:nvSpPr>
          <p:cNvPr id="434" name="Google Shape;434;p84"/>
          <p:cNvSpPr txBox="1">
            <a:spLocks noGrp="1"/>
          </p:cNvSpPr>
          <p:nvPr>
            <p:ph type="body" idx="1"/>
          </p:nvPr>
        </p:nvSpPr>
        <p:spPr>
          <a:xfrm>
            <a:off x="311700" y="1536633"/>
            <a:ext cx="3999900" cy="4555200"/>
          </a:xfrm>
          <a:prstGeom prst="rect">
            <a:avLst/>
          </a:prstGeom>
          <a:noFill/>
          <a:ln>
            <a:noFill/>
          </a:ln>
        </p:spPr>
        <p:txBody>
          <a:bodyPr spcFirstLastPara="1" wrap="square" lIns="0" tIns="34275" rIns="0" bIns="34275" anchor="t" anchorCtr="0">
            <a:noAutofit/>
          </a:bodyPr>
          <a:lstStyle/>
          <a:p>
            <a:pPr marL="254000" marR="0" lvl="0" indent="-203200" algn="l" rtl="0">
              <a:lnSpc>
                <a:spcPct val="100000"/>
              </a:lnSpc>
              <a:spcBef>
                <a:spcPts val="0"/>
              </a:spcBef>
              <a:spcAft>
                <a:spcPts val="0"/>
              </a:spcAft>
              <a:buSzPts val="1800"/>
              <a:buFont typeface="Proxima Nova"/>
              <a:buChar char="●"/>
            </a:pPr>
            <a:r>
              <a:rPr lang="pl-PL" sz="2100" i="0" u="none" strike="noStrike" cap="none"/>
              <a:t>Have you ever questioned the </a:t>
            </a:r>
            <a:r>
              <a:rPr lang="pl-PL" sz="2100"/>
              <a:t>sex</a:t>
            </a:r>
            <a:r>
              <a:rPr lang="pl-PL" sz="2100" i="0" u="none" strike="noStrike" cap="none"/>
              <a:t> you were assigned at birth?</a:t>
            </a:r>
            <a:endParaRPr sz="1100"/>
          </a:p>
          <a:p>
            <a:pPr marL="254000" marR="0" lvl="0" indent="-203200" algn="l" rtl="0">
              <a:lnSpc>
                <a:spcPct val="100000"/>
              </a:lnSpc>
              <a:spcBef>
                <a:spcPts val="500"/>
              </a:spcBef>
              <a:spcAft>
                <a:spcPts val="1600"/>
              </a:spcAft>
              <a:buSzPts val="1800"/>
              <a:buFont typeface="Proxima Nova"/>
              <a:buChar char="●"/>
            </a:pPr>
            <a:r>
              <a:rPr lang="pl-PL" sz="2100" i="0" u="none" strike="noStrike" cap="none"/>
              <a:t>Can you imagine such a questioning?</a:t>
            </a:r>
            <a:endParaRPr sz="2100" i="0" u="none" strike="noStrike" cap="none"/>
          </a:p>
        </p:txBody>
      </p:sp>
      <p:sp>
        <p:nvSpPr>
          <p:cNvPr id="435" name="Google Shape;435;p84"/>
          <p:cNvSpPr txBox="1"/>
          <p:nvPr/>
        </p:nvSpPr>
        <p:spPr>
          <a:xfrm>
            <a:off x="4521600" y="4131550"/>
            <a:ext cx="4397400" cy="4491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pl-PL" sz="1400" b="0" i="1" u="none" strike="noStrike" cap="none">
                <a:solidFill>
                  <a:schemeClr val="lt1"/>
                </a:solidFill>
                <a:latin typeface="Proxima Nova"/>
                <a:ea typeface="Proxima Nova"/>
                <a:cs typeface="Proxima Nova"/>
                <a:sym typeface="Proxima Nova"/>
              </a:rPr>
              <a:t>“Have you ever questioned the nature of your reality?”</a:t>
            </a:r>
            <a:endParaRPr sz="1400" b="0" i="1" u="none" strike="noStrike" cap="none">
              <a:solidFill>
                <a:schemeClr val="lt1"/>
              </a:solidFill>
              <a:latin typeface="Proxima Nova"/>
              <a:ea typeface="Proxima Nova"/>
              <a:cs typeface="Proxima Nova"/>
              <a:sym typeface="Proxima Nova"/>
            </a:endParaRPr>
          </a:p>
        </p:txBody>
      </p:sp>
      <p:pic>
        <p:nvPicPr>
          <p:cNvPr id="436" name="Google Shape;436;p84" descr="evan-rachel-wood-as-dolores-on-westworld.jpeg"/>
          <p:cNvPicPr preferRelativeResize="0">
            <a:picLocks noGrp="1"/>
          </p:cNvPicPr>
          <p:nvPr>
            <p:ph type="body" idx="2"/>
          </p:nvPr>
        </p:nvPicPr>
        <p:blipFill rotWithShape="1">
          <a:blip r:embed="rId3">
            <a:alphaModFix/>
          </a:blip>
          <a:srcRect r="9206"/>
          <a:stretch/>
        </p:blipFill>
        <p:spPr>
          <a:xfrm>
            <a:off x="4387800" y="1576434"/>
            <a:ext cx="4617000" cy="2542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85"/>
          <p:cNvSpPr txBox="1">
            <a:spLocks noGrp="1"/>
          </p:cNvSpPr>
          <p:nvPr>
            <p:ph type="title"/>
          </p:nvPr>
        </p:nvSpPr>
        <p:spPr>
          <a:xfrm>
            <a:off x="228650" y="20525"/>
            <a:ext cx="9506700" cy="1217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600"/>
              <a:buFont typeface="Rockwell"/>
              <a:buNone/>
            </a:pPr>
            <a:r>
              <a:rPr lang="pl-PL" b="1">
                <a:latin typeface="Work Sans"/>
                <a:ea typeface="Work Sans"/>
                <a:cs typeface="Work Sans"/>
                <a:sym typeface="Work Sans"/>
              </a:rPr>
              <a:t>Sexuality Versus Gender Terms</a:t>
            </a:r>
            <a:endParaRPr>
              <a:latin typeface="Work Sans"/>
              <a:ea typeface="Work Sans"/>
              <a:cs typeface="Work Sans"/>
              <a:sym typeface="Work Sans"/>
            </a:endParaRPr>
          </a:p>
        </p:txBody>
      </p:sp>
      <p:sp>
        <p:nvSpPr>
          <p:cNvPr id="443" name="Google Shape;443;p85"/>
          <p:cNvSpPr txBox="1">
            <a:spLocks noGrp="1"/>
          </p:cNvSpPr>
          <p:nvPr>
            <p:ph type="body" idx="2"/>
          </p:nvPr>
        </p:nvSpPr>
        <p:spPr>
          <a:xfrm>
            <a:off x="1747950" y="1112050"/>
            <a:ext cx="3253500" cy="5454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pl-PL" sz="2400" b="1">
                <a:solidFill>
                  <a:srgbClr val="351C75"/>
                </a:solidFill>
                <a:latin typeface="Work Sans"/>
                <a:ea typeface="Work Sans"/>
                <a:cs typeface="Work Sans"/>
                <a:sym typeface="Work Sans"/>
              </a:rPr>
              <a:t>Sexual Orientation</a:t>
            </a:r>
            <a:br>
              <a:rPr lang="pl-PL" sz="2400" b="1">
                <a:solidFill>
                  <a:srgbClr val="351C75"/>
                </a:solidFill>
                <a:latin typeface="Work Sans"/>
                <a:ea typeface="Work Sans"/>
                <a:cs typeface="Work Sans"/>
                <a:sym typeface="Work Sans"/>
              </a:rPr>
            </a:br>
            <a:r>
              <a:rPr lang="pl-PL" sz="1800" b="1">
                <a:solidFill>
                  <a:srgbClr val="351C75"/>
                </a:solidFill>
                <a:latin typeface="Work Sans"/>
                <a:ea typeface="Work Sans"/>
                <a:cs typeface="Work Sans"/>
                <a:sym typeface="Work Sans"/>
              </a:rPr>
              <a:t>(Who you’re attracted to)</a:t>
            </a:r>
            <a:endParaRPr sz="1800" b="1">
              <a:solidFill>
                <a:srgbClr val="351C75"/>
              </a:solidFill>
              <a:latin typeface="Work Sans"/>
              <a:ea typeface="Work Sans"/>
              <a:cs typeface="Work Sans"/>
              <a:sym typeface="Work Sans"/>
            </a:endParaRPr>
          </a:p>
          <a:p>
            <a:pPr marL="228600" lvl="0" indent="-239077" algn="l" rtl="0">
              <a:lnSpc>
                <a:spcPct val="100000"/>
              </a:lnSpc>
              <a:spcBef>
                <a:spcPts val="1600"/>
              </a:spcBef>
              <a:spcAft>
                <a:spcPts val="0"/>
              </a:spcAft>
              <a:buSzPts val="2200"/>
              <a:buFont typeface="Work Sans"/>
              <a:buChar char="•"/>
            </a:pPr>
            <a:r>
              <a:rPr lang="pl-PL">
                <a:latin typeface="Work Sans"/>
                <a:ea typeface="Work Sans"/>
                <a:cs typeface="Work Sans"/>
                <a:sym typeface="Work Sans"/>
              </a:rPr>
              <a:t>Gay</a:t>
            </a:r>
            <a:endParaRPr>
              <a:latin typeface="Work Sans"/>
              <a:ea typeface="Work Sans"/>
              <a:cs typeface="Work Sans"/>
              <a:sym typeface="Work Sans"/>
            </a:endParaRPr>
          </a:p>
          <a:p>
            <a:pPr marL="228600" lvl="0" indent="-239077" algn="l" rtl="0">
              <a:lnSpc>
                <a:spcPct val="100000"/>
              </a:lnSpc>
              <a:spcBef>
                <a:spcPts val="1000"/>
              </a:spcBef>
              <a:spcAft>
                <a:spcPts val="0"/>
              </a:spcAft>
              <a:buSzPts val="2200"/>
              <a:buFont typeface="Work Sans"/>
              <a:buChar char="•"/>
            </a:pPr>
            <a:r>
              <a:rPr lang="pl-PL">
                <a:latin typeface="Work Sans"/>
                <a:ea typeface="Work Sans"/>
                <a:cs typeface="Work Sans"/>
                <a:sym typeface="Work Sans"/>
              </a:rPr>
              <a:t>Lesbian</a:t>
            </a:r>
            <a:endParaRPr>
              <a:latin typeface="Work Sans"/>
              <a:ea typeface="Work Sans"/>
              <a:cs typeface="Work Sans"/>
              <a:sym typeface="Work Sans"/>
            </a:endParaRPr>
          </a:p>
          <a:p>
            <a:pPr marL="228600" lvl="0" indent="-239077" algn="l" rtl="0">
              <a:lnSpc>
                <a:spcPct val="100000"/>
              </a:lnSpc>
              <a:spcBef>
                <a:spcPts val="1000"/>
              </a:spcBef>
              <a:spcAft>
                <a:spcPts val="0"/>
              </a:spcAft>
              <a:buSzPts val="2200"/>
              <a:buFont typeface="Work Sans"/>
              <a:buChar char="•"/>
            </a:pPr>
            <a:r>
              <a:rPr lang="pl-PL">
                <a:latin typeface="Work Sans"/>
                <a:ea typeface="Work Sans"/>
                <a:cs typeface="Work Sans"/>
                <a:sym typeface="Work Sans"/>
              </a:rPr>
              <a:t>Same-gender-loving</a:t>
            </a:r>
            <a:endParaRPr>
              <a:latin typeface="Work Sans"/>
              <a:ea typeface="Work Sans"/>
              <a:cs typeface="Work Sans"/>
              <a:sym typeface="Work Sans"/>
            </a:endParaRPr>
          </a:p>
          <a:p>
            <a:pPr marL="228600" lvl="0" indent="-239077" algn="l" rtl="0">
              <a:lnSpc>
                <a:spcPct val="100000"/>
              </a:lnSpc>
              <a:spcBef>
                <a:spcPts val="1000"/>
              </a:spcBef>
              <a:spcAft>
                <a:spcPts val="0"/>
              </a:spcAft>
              <a:buSzPts val="2200"/>
              <a:buFont typeface="Work Sans"/>
              <a:buChar char="•"/>
            </a:pPr>
            <a:r>
              <a:rPr lang="pl-PL">
                <a:latin typeface="Work Sans"/>
                <a:ea typeface="Work Sans"/>
                <a:cs typeface="Work Sans"/>
                <a:sym typeface="Work Sans"/>
              </a:rPr>
              <a:t>Bisexual</a:t>
            </a:r>
            <a:endParaRPr>
              <a:latin typeface="Work Sans"/>
              <a:ea typeface="Work Sans"/>
              <a:cs typeface="Work Sans"/>
              <a:sym typeface="Work Sans"/>
            </a:endParaRPr>
          </a:p>
          <a:p>
            <a:pPr marL="228600" lvl="0" indent="-239077" algn="l" rtl="0">
              <a:lnSpc>
                <a:spcPct val="100000"/>
              </a:lnSpc>
              <a:spcBef>
                <a:spcPts val="1000"/>
              </a:spcBef>
              <a:spcAft>
                <a:spcPts val="0"/>
              </a:spcAft>
              <a:buSzPts val="2200"/>
              <a:buFont typeface="Work Sans"/>
              <a:buChar char="•"/>
            </a:pPr>
            <a:r>
              <a:rPr lang="pl-PL">
                <a:latin typeface="Work Sans"/>
                <a:ea typeface="Work Sans"/>
                <a:cs typeface="Work Sans"/>
                <a:sym typeface="Work Sans"/>
              </a:rPr>
              <a:t>Heterosexual</a:t>
            </a:r>
            <a:endParaRPr>
              <a:latin typeface="Work Sans"/>
              <a:ea typeface="Work Sans"/>
              <a:cs typeface="Work Sans"/>
              <a:sym typeface="Work Sans"/>
            </a:endParaRPr>
          </a:p>
          <a:p>
            <a:pPr marL="228600" lvl="0" indent="-239077" algn="l" rtl="0">
              <a:lnSpc>
                <a:spcPct val="100000"/>
              </a:lnSpc>
              <a:spcBef>
                <a:spcPts val="1000"/>
              </a:spcBef>
              <a:spcAft>
                <a:spcPts val="0"/>
              </a:spcAft>
              <a:buSzPts val="2200"/>
              <a:buFont typeface="Work Sans"/>
              <a:buChar char="•"/>
            </a:pPr>
            <a:r>
              <a:rPr lang="pl-PL">
                <a:latin typeface="Work Sans"/>
                <a:ea typeface="Work Sans"/>
                <a:cs typeface="Work Sans"/>
                <a:sym typeface="Work Sans"/>
              </a:rPr>
              <a:t>Pansexual</a:t>
            </a:r>
            <a:endParaRPr>
              <a:latin typeface="Work Sans"/>
              <a:ea typeface="Work Sans"/>
              <a:cs typeface="Work Sans"/>
              <a:sym typeface="Work Sans"/>
            </a:endParaRPr>
          </a:p>
          <a:p>
            <a:pPr marL="228600" lvl="0" indent="-239077" algn="l" rtl="0">
              <a:lnSpc>
                <a:spcPct val="100000"/>
              </a:lnSpc>
              <a:spcBef>
                <a:spcPts val="1000"/>
              </a:spcBef>
              <a:spcAft>
                <a:spcPts val="0"/>
              </a:spcAft>
              <a:buSzPts val="2200"/>
              <a:buFont typeface="Work Sans"/>
              <a:buChar char="•"/>
            </a:pPr>
            <a:r>
              <a:rPr lang="pl-PL">
                <a:latin typeface="Work Sans"/>
                <a:ea typeface="Work Sans"/>
                <a:cs typeface="Work Sans"/>
                <a:sym typeface="Work Sans"/>
              </a:rPr>
              <a:t>Asexual</a:t>
            </a:r>
            <a:endParaRPr>
              <a:latin typeface="Work Sans"/>
              <a:ea typeface="Work Sans"/>
              <a:cs typeface="Work Sans"/>
              <a:sym typeface="Work Sans"/>
            </a:endParaRPr>
          </a:p>
          <a:p>
            <a:pPr marL="228600" lvl="0" indent="-239077" algn="l" rtl="0">
              <a:lnSpc>
                <a:spcPct val="100000"/>
              </a:lnSpc>
              <a:spcBef>
                <a:spcPts val="1000"/>
              </a:spcBef>
              <a:spcAft>
                <a:spcPts val="0"/>
              </a:spcAft>
              <a:buSzPts val="2200"/>
              <a:buFont typeface="Work Sans"/>
              <a:buChar char="•"/>
            </a:pPr>
            <a:r>
              <a:rPr lang="pl-PL">
                <a:latin typeface="Work Sans"/>
                <a:ea typeface="Work Sans"/>
                <a:cs typeface="Work Sans"/>
                <a:sym typeface="Work Sans"/>
              </a:rPr>
              <a:t>Queer</a:t>
            </a:r>
            <a:endParaRPr>
              <a:latin typeface="Work Sans"/>
              <a:ea typeface="Work Sans"/>
              <a:cs typeface="Work Sans"/>
              <a:sym typeface="Work Sans"/>
            </a:endParaRPr>
          </a:p>
          <a:p>
            <a:pPr marL="228600" lvl="0" indent="-239077" algn="l" rtl="0">
              <a:lnSpc>
                <a:spcPct val="100000"/>
              </a:lnSpc>
              <a:spcBef>
                <a:spcPts val="1000"/>
              </a:spcBef>
              <a:spcAft>
                <a:spcPts val="0"/>
              </a:spcAft>
              <a:buSzPts val="2200"/>
              <a:buFont typeface="Work Sans"/>
              <a:buChar char="•"/>
            </a:pPr>
            <a:r>
              <a:rPr lang="pl-PL">
                <a:latin typeface="Work Sans"/>
                <a:ea typeface="Work Sans"/>
                <a:cs typeface="Work Sans"/>
                <a:sym typeface="Work Sans"/>
              </a:rPr>
              <a:t>Questioning</a:t>
            </a:r>
            <a:endParaRPr>
              <a:latin typeface="Work Sans"/>
              <a:ea typeface="Work Sans"/>
              <a:cs typeface="Work Sans"/>
              <a:sym typeface="Work Sans"/>
            </a:endParaRPr>
          </a:p>
          <a:p>
            <a:pPr marL="228600" lvl="0" indent="-239077" algn="l" rtl="0">
              <a:lnSpc>
                <a:spcPct val="100000"/>
              </a:lnSpc>
              <a:spcBef>
                <a:spcPts val="1000"/>
              </a:spcBef>
              <a:spcAft>
                <a:spcPts val="0"/>
              </a:spcAft>
              <a:buSzPts val="2200"/>
              <a:buFont typeface="Work Sans"/>
              <a:buChar char="•"/>
            </a:pPr>
            <a:r>
              <a:rPr lang="pl-PL">
                <a:latin typeface="Work Sans"/>
                <a:ea typeface="Work Sans"/>
                <a:cs typeface="Work Sans"/>
                <a:sym typeface="Work Sans"/>
              </a:rPr>
              <a:t>Two-Spirit</a:t>
            </a:r>
            <a:endParaRPr>
              <a:latin typeface="Work Sans"/>
              <a:ea typeface="Work Sans"/>
              <a:cs typeface="Work Sans"/>
              <a:sym typeface="Work Sans"/>
            </a:endParaRPr>
          </a:p>
          <a:p>
            <a:pPr marL="228600" marR="0" lvl="0" indent="-99377" algn="l" rtl="0">
              <a:lnSpc>
                <a:spcPct val="70000"/>
              </a:lnSpc>
              <a:spcBef>
                <a:spcPts val="1000"/>
              </a:spcBef>
              <a:spcAft>
                <a:spcPts val="1600"/>
              </a:spcAft>
              <a:buClr>
                <a:schemeClr val="dk1"/>
              </a:buClr>
              <a:buSzPts val="2035"/>
              <a:buFont typeface="Arial"/>
              <a:buNone/>
            </a:pPr>
            <a:endParaRPr sz="2035"/>
          </a:p>
        </p:txBody>
      </p:sp>
      <p:sp>
        <p:nvSpPr>
          <p:cNvPr id="444" name="Google Shape;444;p85"/>
          <p:cNvSpPr txBox="1">
            <a:spLocks noGrp="1"/>
          </p:cNvSpPr>
          <p:nvPr>
            <p:ph type="body" idx="4"/>
          </p:nvPr>
        </p:nvSpPr>
        <p:spPr>
          <a:xfrm>
            <a:off x="5257775" y="1112050"/>
            <a:ext cx="3782700" cy="4987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pl-PL" sz="2400" b="1">
                <a:solidFill>
                  <a:srgbClr val="1C4587"/>
                </a:solidFill>
                <a:latin typeface="Work Sans"/>
                <a:ea typeface="Work Sans"/>
                <a:cs typeface="Work Sans"/>
                <a:sym typeface="Work Sans"/>
              </a:rPr>
              <a:t>Gender Identity</a:t>
            </a:r>
            <a:br>
              <a:rPr lang="pl-PL" sz="2400" b="1">
                <a:solidFill>
                  <a:srgbClr val="1C4587"/>
                </a:solidFill>
                <a:latin typeface="Work Sans"/>
                <a:ea typeface="Work Sans"/>
                <a:cs typeface="Work Sans"/>
                <a:sym typeface="Work Sans"/>
              </a:rPr>
            </a:br>
            <a:r>
              <a:rPr lang="pl-PL" sz="1800" b="1">
                <a:solidFill>
                  <a:srgbClr val="1C4587"/>
                </a:solidFill>
                <a:latin typeface="Work Sans"/>
                <a:ea typeface="Work Sans"/>
                <a:cs typeface="Work Sans"/>
                <a:sym typeface="Work Sans"/>
              </a:rPr>
              <a:t>(How you understand yourself)</a:t>
            </a:r>
            <a:endParaRPr sz="1800" b="1">
              <a:solidFill>
                <a:srgbClr val="1C4587"/>
              </a:solidFill>
              <a:latin typeface="Work Sans"/>
              <a:ea typeface="Work Sans"/>
              <a:cs typeface="Work Sans"/>
              <a:sym typeface="Work Sans"/>
            </a:endParaRPr>
          </a:p>
          <a:p>
            <a:pPr marL="228600" lvl="0" indent="-239077" algn="l" rtl="0">
              <a:lnSpc>
                <a:spcPct val="100000"/>
              </a:lnSpc>
              <a:spcBef>
                <a:spcPts val="1600"/>
              </a:spcBef>
              <a:spcAft>
                <a:spcPts val="0"/>
              </a:spcAft>
              <a:buSzPts val="2200"/>
              <a:buFont typeface="Work Sans"/>
              <a:buChar char="•"/>
            </a:pPr>
            <a:r>
              <a:rPr lang="pl-PL">
                <a:latin typeface="Work Sans"/>
                <a:ea typeface="Work Sans"/>
                <a:cs typeface="Work Sans"/>
                <a:sym typeface="Work Sans"/>
              </a:rPr>
              <a:t>Transgender</a:t>
            </a:r>
            <a:endParaRPr>
              <a:latin typeface="Work Sans"/>
              <a:ea typeface="Work Sans"/>
              <a:cs typeface="Work Sans"/>
              <a:sym typeface="Work Sans"/>
            </a:endParaRPr>
          </a:p>
          <a:p>
            <a:pPr marL="228600" lvl="0" indent="-239077" algn="l" rtl="0">
              <a:lnSpc>
                <a:spcPct val="100000"/>
              </a:lnSpc>
              <a:spcBef>
                <a:spcPts val="1000"/>
              </a:spcBef>
              <a:spcAft>
                <a:spcPts val="0"/>
              </a:spcAft>
              <a:buSzPts val="2200"/>
              <a:buFont typeface="Work Sans"/>
              <a:buChar char="•"/>
            </a:pPr>
            <a:r>
              <a:rPr lang="pl-PL">
                <a:latin typeface="Work Sans"/>
                <a:ea typeface="Work Sans"/>
                <a:cs typeface="Work Sans"/>
                <a:sym typeface="Work Sans"/>
              </a:rPr>
              <a:t>Cisgender</a:t>
            </a:r>
            <a:endParaRPr>
              <a:latin typeface="Work Sans"/>
              <a:ea typeface="Work Sans"/>
              <a:cs typeface="Work Sans"/>
              <a:sym typeface="Work Sans"/>
            </a:endParaRPr>
          </a:p>
          <a:p>
            <a:pPr marL="228600" lvl="0" indent="-228600" algn="l" rtl="0">
              <a:lnSpc>
                <a:spcPct val="100000"/>
              </a:lnSpc>
              <a:spcBef>
                <a:spcPts val="1000"/>
              </a:spcBef>
              <a:spcAft>
                <a:spcPts val="0"/>
              </a:spcAft>
              <a:buSzPts val="2200"/>
              <a:buFont typeface="Work Sans"/>
              <a:buChar char="•"/>
            </a:pPr>
            <a:r>
              <a:rPr lang="pl-PL">
                <a:latin typeface="Work Sans"/>
                <a:ea typeface="Work Sans"/>
                <a:cs typeface="Work Sans"/>
                <a:sym typeface="Work Sans"/>
              </a:rPr>
              <a:t>Nonbinary</a:t>
            </a:r>
            <a:endParaRPr>
              <a:latin typeface="Work Sans"/>
              <a:ea typeface="Work Sans"/>
              <a:cs typeface="Work Sans"/>
              <a:sym typeface="Work Sans"/>
            </a:endParaRPr>
          </a:p>
          <a:p>
            <a:pPr marL="228600" lvl="0" indent="-228600" algn="l" rtl="0">
              <a:lnSpc>
                <a:spcPct val="100000"/>
              </a:lnSpc>
              <a:spcBef>
                <a:spcPts val="1000"/>
              </a:spcBef>
              <a:spcAft>
                <a:spcPts val="0"/>
              </a:spcAft>
              <a:buSzPts val="2200"/>
              <a:buFont typeface="Work Sans"/>
              <a:buChar char="•"/>
            </a:pPr>
            <a:r>
              <a:rPr lang="pl-PL">
                <a:latin typeface="Work Sans"/>
                <a:ea typeface="Work Sans"/>
                <a:cs typeface="Work Sans"/>
                <a:sym typeface="Work Sans"/>
              </a:rPr>
              <a:t>Gender non-conforming</a:t>
            </a:r>
            <a:endParaRPr>
              <a:latin typeface="Work Sans"/>
              <a:ea typeface="Work Sans"/>
              <a:cs typeface="Work Sans"/>
              <a:sym typeface="Work Sans"/>
            </a:endParaRPr>
          </a:p>
          <a:p>
            <a:pPr marL="228600" lvl="0" indent="-239077" algn="l" rtl="0">
              <a:lnSpc>
                <a:spcPct val="100000"/>
              </a:lnSpc>
              <a:spcBef>
                <a:spcPts val="1000"/>
              </a:spcBef>
              <a:spcAft>
                <a:spcPts val="0"/>
              </a:spcAft>
              <a:buSzPts val="2200"/>
              <a:buFont typeface="Work Sans"/>
              <a:buChar char="•"/>
            </a:pPr>
            <a:r>
              <a:rPr lang="pl-PL">
                <a:latin typeface="Work Sans"/>
                <a:ea typeface="Work Sans"/>
                <a:cs typeface="Work Sans"/>
                <a:sym typeface="Work Sans"/>
              </a:rPr>
              <a:t>Genderqueer</a:t>
            </a:r>
            <a:endParaRPr>
              <a:latin typeface="Work Sans"/>
              <a:ea typeface="Work Sans"/>
              <a:cs typeface="Work Sans"/>
              <a:sym typeface="Work Sans"/>
            </a:endParaRPr>
          </a:p>
          <a:p>
            <a:pPr marL="228600" lvl="0" indent="-239077" algn="l" rtl="0">
              <a:lnSpc>
                <a:spcPct val="100000"/>
              </a:lnSpc>
              <a:spcBef>
                <a:spcPts val="1000"/>
              </a:spcBef>
              <a:spcAft>
                <a:spcPts val="0"/>
              </a:spcAft>
              <a:buSzPts val="2200"/>
              <a:buFont typeface="Work Sans"/>
              <a:buChar char="•"/>
            </a:pPr>
            <a:r>
              <a:rPr lang="pl-PL">
                <a:latin typeface="Work Sans"/>
                <a:ea typeface="Work Sans"/>
                <a:cs typeface="Work Sans"/>
                <a:sym typeface="Work Sans"/>
              </a:rPr>
              <a:t>Gender fluid</a:t>
            </a:r>
            <a:endParaRPr>
              <a:latin typeface="Work Sans"/>
              <a:ea typeface="Work Sans"/>
              <a:cs typeface="Work Sans"/>
              <a:sym typeface="Work Sans"/>
            </a:endParaRPr>
          </a:p>
          <a:p>
            <a:pPr marL="228600" lvl="0" indent="-239077" algn="l" rtl="0">
              <a:lnSpc>
                <a:spcPct val="100000"/>
              </a:lnSpc>
              <a:spcBef>
                <a:spcPts val="1000"/>
              </a:spcBef>
              <a:spcAft>
                <a:spcPts val="0"/>
              </a:spcAft>
              <a:buSzPts val="2200"/>
              <a:buFont typeface="Work Sans"/>
              <a:buChar char="•"/>
            </a:pPr>
            <a:r>
              <a:rPr lang="pl-PL">
                <a:latin typeface="Work Sans"/>
                <a:ea typeface="Work Sans"/>
                <a:cs typeface="Work Sans"/>
                <a:sym typeface="Work Sans"/>
              </a:rPr>
              <a:t>Pangender</a:t>
            </a:r>
            <a:endParaRPr>
              <a:latin typeface="Work Sans"/>
              <a:ea typeface="Work Sans"/>
              <a:cs typeface="Work Sans"/>
              <a:sym typeface="Work Sans"/>
            </a:endParaRPr>
          </a:p>
          <a:p>
            <a:pPr marL="228600" lvl="0" indent="-239077" algn="l" rtl="0">
              <a:lnSpc>
                <a:spcPct val="100000"/>
              </a:lnSpc>
              <a:spcBef>
                <a:spcPts val="1000"/>
              </a:spcBef>
              <a:spcAft>
                <a:spcPts val="0"/>
              </a:spcAft>
              <a:buSzPts val="2200"/>
              <a:buFont typeface="Work Sans"/>
              <a:buChar char="•"/>
            </a:pPr>
            <a:r>
              <a:rPr lang="pl-PL">
                <a:latin typeface="Work Sans"/>
                <a:ea typeface="Work Sans"/>
                <a:cs typeface="Work Sans"/>
                <a:sym typeface="Work Sans"/>
              </a:rPr>
              <a:t>Agender</a:t>
            </a:r>
            <a:endParaRPr>
              <a:latin typeface="Work Sans"/>
              <a:ea typeface="Work Sans"/>
              <a:cs typeface="Work Sans"/>
              <a:sym typeface="Work Sans"/>
            </a:endParaRPr>
          </a:p>
          <a:p>
            <a:pPr marL="228600" lvl="0" indent="-239077" algn="l" rtl="0">
              <a:lnSpc>
                <a:spcPct val="100000"/>
              </a:lnSpc>
              <a:spcBef>
                <a:spcPts val="1000"/>
              </a:spcBef>
              <a:spcAft>
                <a:spcPts val="0"/>
              </a:spcAft>
              <a:buSzPts val="2200"/>
              <a:buFont typeface="Work Sans"/>
              <a:buChar char="•"/>
            </a:pPr>
            <a:r>
              <a:rPr lang="pl-PL">
                <a:latin typeface="Work Sans"/>
                <a:ea typeface="Work Sans"/>
                <a:cs typeface="Work Sans"/>
                <a:sym typeface="Work Sans"/>
              </a:rPr>
              <a:t>Questioning</a:t>
            </a:r>
            <a:endParaRPr>
              <a:latin typeface="Work Sans"/>
              <a:ea typeface="Work Sans"/>
              <a:cs typeface="Work Sans"/>
              <a:sym typeface="Work Sans"/>
            </a:endParaRPr>
          </a:p>
          <a:p>
            <a:pPr marL="228600" lvl="0" indent="-239077" algn="l" rtl="0">
              <a:lnSpc>
                <a:spcPct val="100000"/>
              </a:lnSpc>
              <a:spcBef>
                <a:spcPts val="1000"/>
              </a:spcBef>
              <a:spcAft>
                <a:spcPts val="0"/>
              </a:spcAft>
              <a:buSzPts val="2200"/>
              <a:buFont typeface="Work Sans"/>
              <a:buChar char="•"/>
            </a:pPr>
            <a:r>
              <a:rPr lang="pl-PL">
                <a:latin typeface="Work Sans"/>
                <a:ea typeface="Work Sans"/>
                <a:cs typeface="Work Sans"/>
                <a:sym typeface="Work Sans"/>
              </a:rPr>
              <a:t>Two-Spirit</a:t>
            </a:r>
            <a:endParaRPr>
              <a:latin typeface="Work Sans"/>
              <a:ea typeface="Work Sans"/>
              <a:cs typeface="Work Sans"/>
              <a:sym typeface="Work Sans"/>
            </a:endParaRPr>
          </a:p>
          <a:p>
            <a:pPr marL="228600" lvl="0" indent="-99377" algn="l" rtl="0">
              <a:lnSpc>
                <a:spcPct val="70000"/>
              </a:lnSpc>
              <a:spcBef>
                <a:spcPts val="1000"/>
              </a:spcBef>
              <a:spcAft>
                <a:spcPts val="0"/>
              </a:spcAft>
              <a:buClr>
                <a:schemeClr val="dk1"/>
              </a:buClr>
              <a:buSzPts val="2035"/>
              <a:buFont typeface="Arial"/>
              <a:buNone/>
            </a:pPr>
            <a:endParaRPr sz="2035">
              <a:latin typeface="Rockwell"/>
              <a:ea typeface="Rockwell"/>
              <a:cs typeface="Rockwell"/>
              <a:sym typeface="Rockwell"/>
            </a:endParaRPr>
          </a:p>
          <a:p>
            <a:pPr marL="228600" marR="0" lvl="0" indent="-99377" algn="l" rtl="0">
              <a:lnSpc>
                <a:spcPct val="70000"/>
              </a:lnSpc>
              <a:spcBef>
                <a:spcPts val="1600"/>
              </a:spcBef>
              <a:spcAft>
                <a:spcPts val="1600"/>
              </a:spcAft>
              <a:buClr>
                <a:schemeClr val="dk1"/>
              </a:buClr>
              <a:buSzPts val="2035"/>
              <a:buFont typeface="Arial"/>
              <a:buNone/>
            </a:pPr>
            <a:endParaRPr sz="2035"/>
          </a:p>
        </p:txBody>
      </p:sp>
      <p:pic>
        <p:nvPicPr>
          <p:cNvPr id="445" name="Google Shape;445;p85" descr="C:\Users\Rob Kuslits\AppData\Local\Microsoft\Windows\INetCache\IE\XXMNIO63\480px-a_transgender-symbol_plain3_svg[1].png"/>
          <p:cNvPicPr preferRelativeResize="0"/>
          <p:nvPr/>
        </p:nvPicPr>
        <p:blipFill rotWithShape="1">
          <a:blip r:embed="rId3">
            <a:alphaModFix/>
          </a:blip>
          <a:srcRect/>
          <a:stretch/>
        </p:blipFill>
        <p:spPr>
          <a:xfrm>
            <a:off x="343262" y="1238843"/>
            <a:ext cx="983950" cy="1147957"/>
          </a:xfrm>
          <a:prstGeom prst="rect">
            <a:avLst/>
          </a:prstGeom>
          <a:noFill/>
          <a:ln>
            <a:noFill/>
          </a:ln>
        </p:spPr>
      </p:pic>
      <p:pic>
        <p:nvPicPr>
          <p:cNvPr id="446" name="Google Shape;446;p85"/>
          <p:cNvPicPr preferRelativeResize="0"/>
          <p:nvPr/>
        </p:nvPicPr>
        <p:blipFill rotWithShape="1">
          <a:blip r:embed="rId4">
            <a:alphaModFix/>
          </a:blip>
          <a:srcRect/>
          <a:stretch/>
        </p:blipFill>
        <p:spPr>
          <a:xfrm>
            <a:off x="7582725" y="6228050"/>
            <a:ext cx="1408875" cy="489700"/>
          </a:xfrm>
          <a:prstGeom prst="rect">
            <a:avLst/>
          </a:prstGeom>
          <a:noFill/>
          <a:ln>
            <a:noFill/>
          </a:ln>
        </p:spPr>
      </p:pic>
      <p:pic>
        <p:nvPicPr>
          <p:cNvPr id="447" name="Google Shape;447;p85" descr="https://lh3.googleusercontent.com/8JdiuMyf3cnAMsloK9h5wRpMQpfCL-xnDvZvEvYwkt5lOrxkp8yP4q9CwkkmDCa1AbSrEIx-a9P9akTLByDRF17lKyNSlEPGFKyWgBtb7gst2qfEAidp-obae3LoaphSckKaXoWO"/>
          <p:cNvPicPr preferRelativeResize="0"/>
          <p:nvPr/>
        </p:nvPicPr>
        <p:blipFill rotWithShape="1">
          <a:blip r:embed="rId5">
            <a:alphaModFix/>
          </a:blip>
          <a:srcRect/>
          <a:stretch/>
        </p:blipFill>
        <p:spPr>
          <a:xfrm>
            <a:off x="193250" y="2895089"/>
            <a:ext cx="1305724" cy="770411"/>
          </a:xfrm>
          <a:prstGeom prst="rect">
            <a:avLst/>
          </a:prstGeom>
          <a:noFill/>
          <a:ln>
            <a:noFill/>
          </a:ln>
        </p:spPr>
      </p:pic>
      <p:pic>
        <p:nvPicPr>
          <p:cNvPr id="448" name="Google Shape;448;p85" descr="https://lh6.googleusercontent.com/Kr-LeMJB9Ir23HUrFHHCPb-BaqJauGuSxXA1u5d_ZsE3mCQW5fUDs6NtZILyrswQGjWc4OZXzO7TwmpPcply_vMrQq3FDKXIV5hmJ9PM1oXZX0KaZ0asGiL0iWK2HOqMeji2eeTQ"/>
          <p:cNvPicPr preferRelativeResize="0"/>
          <p:nvPr/>
        </p:nvPicPr>
        <p:blipFill rotWithShape="1">
          <a:blip r:embed="rId6">
            <a:alphaModFix/>
          </a:blip>
          <a:srcRect/>
          <a:stretch/>
        </p:blipFill>
        <p:spPr>
          <a:xfrm>
            <a:off x="199030" y="4311937"/>
            <a:ext cx="1299945" cy="811663"/>
          </a:xfrm>
          <a:prstGeom prst="rect">
            <a:avLst/>
          </a:prstGeom>
          <a:noFill/>
          <a:ln>
            <a:noFill/>
          </a:ln>
        </p:spPr>
      </p:pic>
      <p:pic>
        <p:nvPicPr>
          <p:cNvPr id="449" name="Google Shape;449;p85" descr="https://lh4.googleusercontent.com/MAv_BvttokakRhmakQctogXor5HplKk55N5Ycs8ndmuqpK5JDSKhev4XiL8rI_df7FxC4x1gg-kFt4ixiXSeBaXBIa4vY2HnWUolMWxP6-FbmLggb3QCvdhV9YyrjeD3ac71f9Z2"/>
          <p:cNvPicPr preferRelativeResize="0"/>
          <p:nvPr/>
        </p:nvPicPr>
        <p:blipFill rotWithShape="1">
          <a:blip r:embed="rId7">
            <a:alphaModFix/>
          </a:blip>
          <a:srcRect/>
          <a:stretch/>
        </p:blipFill>
        <p:spPr>
          <a:xfrm>
            <a:off x="199025" y="5693825"/>
            <a:ext cx="1299950" cy="8116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86"/>
          <p:cNvSpPr txBox="1">
            <a:spLocks noGrp="1"/>
          </p:cNvSpPr>
          <p:nvPr>
            <p:ph type="title"/>
          </p:nvPr>
        </p:nvSpPr>
        <p:spPr>
          <a:xfrm>
            <a:off x="538650" y="381000"/>
            <a:ext cx="8404800" cy="12930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800"/>
              <a:buFont typeface="Source Sans Pro"/>
              <a:buNone/>
            </a:pPr>
            <a:r>
              <a:rPr lang="pl-PL" sz="4800" b="1" i="0" u="none" strike="noStrike" cap="none">
                <a:solidFill>
                  <a:schemeClr val="dk1"/>
                </a:solidFill>
                <a:latin typeface="Work Sans"/>
                <a:ea typeface="Work Sans"/>
                <a:cs typeface="Work Sans"/>
                <a:sym typeface="Work Sans"/>
              </a:rPr>
              <a:t>AT THE END OF THE DAY…</a:t>
            </a:r>
            <a:endParaRPr sz="4800" b="1" i="0" u="none" strike="noStrike" cap="none">
              <a:solidFill>
                <a:schemeClr val="dk1"/>
              </a:solidFill>
              <a:latin typeface="Work Sans"/>
              <a:ea typeface="Work Sans"/>
              <a:cs typeface="Work Sans"/>
              <a:sym typeface="Work Sans"/>
            </a:endParaRPr>
          </a:p>
        </p:txBody>
      </p:sp>
      <p:sp>
        <p:nvSpPr>
          <p:cNvPr id="455" name="Google Shape;455;p86"/>
          <p:cNvSpPr txBox="1">
            <a:spLocks noGrp="1"/>
          </p:cNvSpPr>
          <p:nvPr>
            <p:ph type="body" idx="1"/>
          </p:nvPr>
        </p:nvSpPr>
        <p:spPr>
          <a:xfrm>
            <a:off x="538650" y="1674000"/>
            <a:ext cx="7663500" cy="2651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000"/>
              <a:buFont typeface="Arial"/>
              <a:buNone/>
            </a:pPr>
            <a:r>
              <a:rPr lang="pl-PL" sz="3600" b="1" i="0" u="none" strike="noStrike" cap="none">
                <a:solidFill>
                  <a:schemeClr val="dk1"/>
                </a:solidFill>
                <a:latin typeface="Work Sans"/>
                <a:ea typeface="Work Sans"/>
                <a:cs typeface="Work Sans"/>
                <a:sym typeface="Work Sans"/>
              </a:rPr>
              <a:t>The best practice is just to ask:</a:t>
            </a:r>
            <a:endParaRPr sz="3600" b="1">
              <a:latin typeface="Work Sans"/>
              <a:ea typeface="Work Sans"/>
              <a:cs typeface="Work Sans"/>
              <a:sym typeface="Work Sans"/>
            </a:endParaRPr>
          </a:p>
          <a:p>
            <a:pPr marL="0" marR="0" lvl="0" indent="0" algn="l" rtl="0">
              <a:lnSpc>
                <a:spcPct val="90000"/>
              </a:lnSpc>
              <a:spcBef>
                <a:spcPts val="0"/>
              </a:spcBef>
              <a:spcAft>
                <a:spcPts val="0"/>
              </a:spcAft>
              <a:buClr>
                <a:schemeClr val="dk1"/>
              </a:buClr>
              <a:buSzPts val="4000"/>
              <a:buFont typeface="Arial"/>
              <a:buNone/>
            </a:pPr>
            <a:endParaRPr sz="800">
              <a:latin typeface="Work Sans"/>
              <a:ea typeface="Work Sans"/>
              <a:cs typeface="Work Sans"/>
              <a:sym typeface="Work Sans"/>
            </a:endParaRPr>
          </a:p>
          <a:p>
            <a:pPr marL="228600" marR="0" lvl="0" indent="-215900" algn="l" rtl="0">
              <a:lnSpc>
                <a:spcPct val="90000"/>
              </a:lnSpc>
              <a:spcBef>
                <a:spcPts val="1000"/>
              </a:spcBef>
              <a:spcAft>
                <a:spcPts val="0"/>
              </a:spcAft>
              <a:buClr>
                <a:schemeClr val="dk1"/>
              </a:buClr>
              <a:buSzPts val="3000"/>
              <a:buFont typeface="Work Sans"/>
              <a:buChar char="•"/>
            </a:pPr>
            <a:r>
              <a:rPr lang="pl-PL" sz="3000" i="0" u="none" strike="noStrike" cap="none">
                <a:solidFill>
                  <a:schemeClr val="dk1"/>
                </a:solidFill>
                <a:latin typeface="Work Sans"/>
                <a:ea typeface="Work Sans"/>
                <a:cs typeface="Work Sans"/>
                <a:sym typeface="Work Sans"/>
              </a:rPr>
              <a:t>What does that </a:t>
            </a:r>
            <a:r>
              <a:rPr lang="pl-PL" sz="3000" b="1" i="0" u="sng" strike="noStrike" cap="none">
                <a:solidFill>
                  <a:srgbClr val="0B5394"/>
                </a:solidFill>
                <a:latin typeface="Work Sans"/>
                <a:ea typeface="Work Sans"/>
                <a:cs typeface="Work Sans"/>
                <a:sym typeface="Work Sans"/>
              </a:rPr>
              <a:t>mean to you</a:t>
            </a:r>
            <a:r>
              <a:rPr lang="pl-PL" sz="3000" i="0" u="none" strike="noStrike" cap="none">
                <a:solidFill>
                  <a:schemeClr val="dk1"/>
                </a:solidFill>
                <a:latin typeface="Work Sans"/>
                <a:ea typeface="Work Sans"/>
                <a:cs typeface="Work Sans"/>
                <a:sym typeface="Work Sans"/>
              </a:rPr>
              <a:t>?</a:t>
            </a:r>
            <a:endParaRPr sz="3000" i="0" u="none" strike="noStrike" cap="none">
              <a:solidFill>
                <a:schemeClr val="dk1"/>
              </a:solidFill>
              <a:latin typeface="Work Sans"/>
              <a:ea typeface="Work Sans"/>
              <a:cs typeface="Work Sans"/>
              <a:sym typeface="Work Sans"/>
            </a:endParaRPr>
          </a:p>
          <a:p>
            <a:pPr marL="0" marR="0" lvl="0" indent="0" algn="l" rtl="0">
              <a:lnSpc>
                <a:spcPct val="90000"/>
              </a:lnSpc>
              <a:spcBef>
                <a:spcPts val="1000"/>
              </a:spcBef>
              <a:spcAft>
                <a:spcPts val="0"/>
              </a:spcAft>
              <a:buNone/>
            </a:pPr>
            <a:endParaRPr sz="800">
              <a:latin typeface="Work Sans"/>
              <a:ea typeface="Work Sans"/>
              <a:cs typeface="Work Sans"/>
              <a:sym typeface="Work Sans"/>
            </a:endParaRPr>
          </a:p>
          <a:p>
            <a:pPr marL="228600" marR="0" lvl="0" indent="-215900" algn="l" rtl="0">
              <a:lnSpc>
                <a:spcPct val="90000"/>
              </a:lnSpc>
              <a:spcBef>
                <a:spcPts val="1000"/>
              </a:spcBef>
              <a:spcAft>
                <a:spcPts val="1600"/>
              </a:spcAft>
              <a:buClr>
                <a:schemeClr val="dk1"/>
              </a:buClr>
              <a:buSzPts val="3000"/>
              <a:buFont typeface="Work Sans"/>
              <a:buChar char="•"/>
            </a:pPr>
            <a:r>
              <a:rPr lang="pl-PL" sz="3000" i="0" u="none" strike="noStrike" cap="none">
                <a:solidFill>
                  <a:schemeClr val="dk1"/>
                </a:solidFill>
                <a:latin typeface="Work Sans"/>
                <a:ea typeface="Work Sans"/>
                <a:cs typeface="Work Sans"/>
                <a:sym typeface="Work Sans"/>
              </a:rPr>
              <a:t>What does that </a:t>
            </a:r>
            <a:r>
              <a:rPr lang="pl-PL" sz="3000" b="1" i="0" u="sng" strike="noStrike" cap="none">
                <a:solidFill>
                  <a:srgbClr val="351C75"/>
                </a:solidFill>
                <a:latin typeface="Work Sans"/>
                <a:ea typeface="Work Sans"/>
                <a:cs typeface="Work Sans"/>
                <a:sym typeface="Work Sans"/>
              </a:rPr>
              <a:t>look like for you</a:t>
            </a:r>
            <a:r>
              <a:rPr lang="pl-PL" sz="3000" i="0" u="none" strike="noStrike" cap="none">
                <a:solidFill>
                  <a:schemeClr val="dk1"/>
                </a:solidFill>
                <a:latin typeface="Work Sans"/>
                <a:ea typeface="Work Sans"/>
                <a:cs typeface="Work Sans"/>
                <a:sym typeface="Work Sans"/>
              </a:rPr>
              <a:t>?</a:t>
            </a:r>
            <a:endParaRPr sz="3000" i="0" u="none" strike="noStrike" cap="none">
              <a:solidFill>
                <a:schemeClr val="dk1"/>
              </a:solidFill>
              <a:latin typeface="Work Sans"/>
              <a:ea typeface="Work Sans"/>
              <a:cs typeface="Work Sans"/>
              <a:sym typeface="Work Sans"/>
            </a:endParaRPr>
          </a:p>
        </p:txBody>
      </p:sp>
      <p:sp>
        <p:nvSpPr>
          <p:cNvPr id="456" name="Google Shape;456;p86"/>
          <p:cNvSpPr txBox="1">
            <a:spLocks noGrp="1"/>
          </p:cNvSpPr>
          <p:nvPr>
            <p:ph type="dt" idx="10"/>
          </p:nvPr>
        </p:nvSpPr>
        <p:spPr>
          <a:xfrm>
            <a:off x="6572250" y="381001"/>
            <a:ext cx="19773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l-PL"/>
              <a:t>19</a:t>
            </a:fld>
            <a:endParaRPr/>
          </a:p>
        </p:txBody>
      </p:sp>
      <p:pic>
        <p:nvPicPr>
          <p:cNvPr id="457" name="Google Shape;457;p86" descr="https://scontent.fsnc1-1.fna.fbcdn.net/hphotos-xpt1/v/t1.0-9/11392824_630833053685585_8085344660789049252_n.jpg?oh=33df9ff0a4fe6af44abdba4d22c4594e&amp;oe=56B790D1"/>
          <p:cNvPicPr preferRelativeResize="0"/>
          <p:nvPr/>
        </p:nvPicPr>
        <p:blipFill rotWithShape="1">
          <a:blip r:embed="rId3">
            <a:alphaModFix/>
          </a:blip>
          <a:srcRect l="2130" t="21558" r="2748" b="14864"/>
          <a:stretch/>
        </p:blipFill>
        <p:spPr>
          <a:xfrm>
            <a:off x="4662924" y="4325100"/>
            <a:ext cx="2229475" cy="2081551"/>
          </a:xfrm>
          <a:prstGeom prst="rect">
            <a:avLst/>
          </a:prstGeom>
          <a:noFill/>
          <a:ln>
            <a:noFill/>
          </a:ln>
        </p:spPr>
      </p:pic>
      <p:pic>
        <p:nvPicPr>
          <p:cNvPr id="458" name="Google Shape;458;p86"/>
          <p:cNvPicPr preferRelativeResize="0"/>
          <p:nvPr/>
        </p:nvPicPr>
        <p:blipFill rotWithShape="1">
          <a:blip r:embed="rId4">
            <a:alphaModFix/>
          </a:blip>
          <a:srcRect/>
          <a:stretch/>
        </p:blipFill>
        <p:spPr>
          <a:xfrm>
            <a:off x="7582725" y="6228050"/>
            <a:ext cx="1408875" cy="489700"/>
          </a:xfrm>
          <a:prstGeom prst="rect">
            <a:avLst/>
          </a:prstGeom>
          <a:noFill/>
          <a:ln>
            <a:noFill/>
          </a:ln>
        </p:spPr>
      </p:pic>
      <p:pic>
        <p:nvPicPr>
          <p:cNvPr id="459" name="Google Shape;459;p86" descr="C:\Users\Rob Kuslits\AppData\Local\Microsoft\Windows\INetCache\IE\XXMNIO63\480px-a_transgender-symbol_plain3_svg[1].png"/>
          <p:cNvPicPr preferRelativeResize="0"/>
          <p:nvPr/>
        </p:nvPicPr>
        <p:blipFill rotWithShape="1">
          <a:blip r:embed="rId5">
            <a:alphaModFix/>
          </a:blip>
          <a:srcRect/>
          <a:stretch/>
        </p:blipFill>
        <p:spPr>
          <a:xfrm>
            <a:off x="1495153" y="4280881"/>
            <a:ext cx="1859987" cy="2170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69"/>
          <p:cNvSpPr txBox="1">
            <a:spLocks noGrp="1"/>
          </p:cNvSpPr>
          <p:nvPr>
            <p:ph type="title"/>
          </p:nvPr>
        </p:nvSpPr>
        <p:spPr>
          <a:xfrm>
            <a:off x="358800" y="227975"/>
            <a:ext cx="7789800" cy="809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000"/>
              <a:buFont typeface="Source Sans Pro"/>
              <a:buNone/>
            </a:pPr>
            <a:r>
              <a:rPr lang="pl-PL" sz="3600" b="1">
                <a:solidFill>
                  <a:srgbClr val="353744"/>
                </a:solidFill>
                <a:latin typeface="Work Sans"/>
                <a:ea typeface="Work Sans"/>
                <a:cs typeface="Work Sans"/>
                <a:sym typeface="Work Sans"/>
              </a:rPr>
              <a:t>Objectives</a:t>
            </a:r>
            <a:endParaRPr sz="3600" b="1">
              <a:solidFill>
                <a:srgbClr val="353744"/>
              </a:solidFill>
              <a:latin typeface="Work Sans"/>
              <a:ea typeface="Work Sans"/>
              <a:cs typeface="Work Sans"/>
              <a:sym typeface="Work Sans"/>
            </a:endParaRPr>
          </a:p>
        </p:txBody>
      </p:sp>
      <p:sp>
        <p:nvSpPr>
          <p:cNvPr id="318" name="Google Shape;318;p69"/>
          <p:cNvSpPr txBox="1">
            <a:spLocks noGrp="1"/>
          </p:cNvSpPr>
          <p:nvPr>
            <p:ph type="body" idx="1"/>
          </p:nvPr>
        </p:nvSpPr>
        <p:spPr>
          <a:xfrm>
            <a:off x="453175" y="1201625"/>
            <a:ext cx="8280000" cy="4903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pl-PL" sz="1800">
                <a:latin typeface="Work Sans"/>
                <a:ea typeface="Work Sans"/>
                <a:cs typeface="Work Sans"/>
                <a:sym typeface="Work Sans"/>
              </a:rPr>
              <a:t>1.    Discern the differences between three dimensions of sexuality: sexual identity, sexual orientation, and sexual behavior. </a:t>
            </a:r>
            <a:endParaRPr sz="1800">
              <a:latin typeface="Work Sans"/>
              <a:ea typeface="Work Sans"/>
              <a:cs typeface="Work Sans"/>
              <a:sym typeface="Work Sans"/>
            </a:endParaRPr>
          </a:p>
          <a:p>
            <a:pPr marL="0" lvl="0" indent="0" algn="l" rtl="0">
              <a:lnSpc>
                <a:spcPct val="115000"/>
              </a:lnSpc>
              <a:spcBef>
                <a:spcPts val="0"/>
              </a:spcBef>
              <a:spcAft>
                <a:spcPts val="0"/>
              </a:spcAft>
              <a:buClr>
                <a:schemeClr val="dk1"/>
              </a:buClr>
              <a:buSzPts val="1100"/>
              <a:buFont typeface="Arial"/>
              <a:buNone/>
            </a:pPr>
            <a:r>
              <a:rPr lang="pl-PL" sz="1800">
                <a:latin typeface="Work Sans"/>
                <a:ea typeface="Work Sans"/>
                <a:cs typeface="Work Sans"/>
                <a:sym typeface="Work Sans"/>
              </a:rPr>
              <a:t>2.   Discern the differences between three dimensions of gender: gender biology, gender expression, and gender identity. </a:t>
            </a:r>
            <a:endParaRPr sz="1800">
              <a:latin typeface="Work Sans"/>
              <a:ea typeface="Work Sans"/>
              <a:cs typeface="Work Sans"/>
              <a:sym typeface="Work Sans"/>
            </a:endParaRPr>
          </a:p>
          <a:p>
            <a:pPr marL="0" lvl="0" indent="0" algn="l" rtl="0">
              <a:lnSpc>
                <a:spcPct val="115000"/>
              </a:lnSpc>
              <a:spcBef>
                <a:spcPts val="0"/>
              </a:spcBef>
              <a:spcAft>
                <a:spcPts val="0"/>
              </a:spcAft>
              <a:buClr>
                <a:schemeClr val="dk1"/>
              </a:buClr>
              <a:buSzPts val="1100"/>
              <a:buFont typeface="Arial"/>
              <a:buNone/>
            </a:pPr>
            <a:r>
              <a:rPr lang="pl-PL" sz="1800">
                <a:latin typeface="Work Sans"/>
                <a:ea typeface="Work Sans"/>
                <a:cs typeface="Work Sans"/>
                <a:sym typeface="Work Sans"/>
              </a:rPr>
              <a:t>3.   Learn definitions for various terms used to refer to LGBTQ+ people, including terms to avoid.</a:t>
            </a:r>
            <a:endParaRPr sz="1800">
              <a:latin typeface="Work Sans"/>
              <a:ea typeface="Work Sans"/>
              <a:cs typeface="Work Sans"/>
              <a:sym typeface="Work Sans"/>
            </a:endParaRPr>
          </a:p>
          <a:p>
            <a:pPr marL="0" lvl="0" indent="0" algn="l" rtl="0">
              <a:lnSpc>
                <a:spcPct val="115000"/>
              </a:lnSpc>
              <a:spcBef>
                <a:spcPts val="0"/>
              </a:spcBef>
              <a:spcAft>
                <a:spcPts val="0"/>
              </a:spcAft>
              <a:buClr>
                <a:schemeClr val="dk1"/>
              </a:buClr>
              <a:buSzPts val="1100"/>
              <a:buFont typeface="Arial"/>
              <a:buNone/>
            </a:pPr>
            <a:r>
              <a:rPr lang="pl-PL" sz="1800">
                <a:latin typeface="Work Sans"/>
                <a:ea typeface="Work Sans"/>
                <a:cs typeface="Work Sans"/>
                <a:sym typeface="Work Sans"/>
              </a:rPr>
              <a:t>4.   Practice asking others what their pronouns are, sharing their pronouns, and using gender-neutral pronouns.</a:t>
            </a:r>
            <a:endParaRPr sz="1800">
              <a:latin typeface="Work Sans"/>
              <a:ea typeface="Work Sans"/>
              <a:cs typeface="Work Sans"/>
              <a:sym typeface="Work Sans"/>
            </a:endParaRPr>
          </a:p>
          <a:p>
            <a:pPr marL="0" lvl="0" indent="0" algn="l" rtl="0">
              <a:lnSpc>
                <a:spcPct val="115000"/>
              </a:lnSpc>
              <a:spcBef>
                <a:spcPts val="0"/>
              </a:spcBef>
              <a:spcAft>
                <a:spcPts val="0"/>
              </a:spcAft>
              <a:buClr>
                <a:schemeClr val="dk1"/>
              </a:buClr>
              <a:buSzPts val="1100"/>
              <a:buFont typeface="Arial"/>
              <a:buNone/>
            </a:pPr>
            <a:r>
              <a:rPr lang="pl-PL" sz="1800">
                <a:latin typeface="Work Sans"/>
                <a:ea typeface="Work Sans"/>
                <a:cs typeface="Work Sans"/>
                <a:sym typeface="Work Sans"/>
              </a:rPr>
              <a:t>5. 	Learn about health disparities that impact LGBTQ+ seniors as they access healthcare and senior service systems.</a:t>
            </a:r>
            <a:endParaRPr sz="1800">
              <a:latin typeface="Work Sans"/>
              <a:ea typeface="Work Sans"/>
              <a:cs typeface="Work Sans"/>
              <a:sym typeface="Work Sans"/>
            </a:endParaRPr>
          </a:p>
          <a:p>
            <a:pPr marL="0" lvl="0" indent="0" algn="l" rtl="0">
              <a:lnSpc>
                <a:spcPct val="115000"/>
              </a:lnSpc>
              <a:spcBef>
                <a:spcPts val="0"/>
              </a:spcBef>
              <a:spcAft>
                <a:spcPts val="0"/>
              </a:spcAft>
              <a:buClr>
                <a:schemeClr val="dk1"/>
              </a:buClr>
              <a:buSzPts val="1100"/>
              <a:buFont typeface="Arial"/>
              <a:buNone/>
            </a:pPr>
            <a:r>
              <a:rPr lang="pl-PL" sz="1800">
                <a:latin typeface="Work Sans"/>
                <a:ea typeface="Work Sans"/>
                <a:cs typeface="Work Sans"/>
                <a:sym typeface="Work Sans"/>
              </a:rPr>
              <a:t>6.	Learn about Title 22 LGBTQ training requirements for senior nursing facilities.</a:t>
            </a:r>
            <a:endParaRPr sz="1800">
              <a:latin typeface="Work Sans"/>
              <a:ea typeface="Work Sans"/>
              <a:cs typeface="Work Sans"/>
              <a:sym typeface="Work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465" name="Google Shape;465;p87"/>
          <p:cNvPicPr preferRelativeResize="0"/>
          <p:nvPr/>
        </p:nvPicPr>
        <p:blipFill rotWithShape="1">
          <a:blip r:embed="rId3">
            <a:alphaModFix/>
          </a:blip>
          <a:srcRect t="11055"/>
          <a:stretch/>
        </p:blipFill>
        <p:spPr>
          <a:xfrm>
            <a:off x="6610803" y="5962275"/>
            <a:ext cx="2412001" cy="726900"/>
          </a:xfrm>
          <a:prstGeom prst="rect">
            <a:avLst/>
          </a:prstGeom>
          <a:noFill/>
          <a:ln>
            <a:noFill/>
          </a:ln>
        </p:spPr>
      </p:pic>
      <p:pic>
        <p:nvPicPr>
          <p:cNvPr id="466" name="Google Shape;466;p87"/>
          <p:cNvPicPr preferRelativeResize="0"/>
          <p:nvPr/>
        </p:nvPicPr>
        <p:blipFill>
          <a:blip r:embed="rId4">
            <a:alphaModFix amt="36000"/>
          </a:blip>
          <a:stretch>
            <a:fillRect/>
          </a:stretch>
        </p:blipFill>
        <p:spPr>
          <a:xfrm>
            <a:off x="0" y="0"/>
            <a:ext cx="9144000" cy="6858000"/>
          </a:xfrm>
          <a:prstGeom prst="rect">
            <a:avLst/>
          </a:prstGeom>
          <a:noFill/>
          <a:ln>
            <a:noFill/>
          </a:ln>
        </p:spPr>
      </p:pic>
      <p:sp>
        <p:nvSpPr>
          <p:cNvPr id="467" name="Google Shape;467;p87"/>
          <p:cNvSpPr txBox="1">
            <a:spLocks noGrp="1"/>
          </p:cNvSpPr>
          <p:nvPr>
            <p:ph type="title"/>
          </p:nvPr>
        </p:nvSpPr>
        <p:spPr>
          <a:xfrm>
            <a:off x="311700" y="2639200"/>
            <a:ext cx="8520600" cy="11223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8000"/>
              <a:buFont typeface="Source Sans Pro"/>
              <a:buNone/>
            </a:pPr>
            <a:r>
              <a:rPr lang="pl-PL" sz="8000" b="1"/>
              <a:t>Pronouns</a:t>
            </a:r>
            <a:endParaRPr sz="3000" b="1">
              <a:latin typeface="Work Sans"/>
              <a:ea typeface="Work Sans"/>
              <a:cs typeface="Work Sans"/>
              <a:sym typeface="Work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88"/>
          <p:cNvSpPr txBox="1">
            <a:spLocks noGrp="1"/>
          </p:cNvSpPr>
          <p:nvPr>
            <p:ph type="dt" idx="10"/>
          </p:nvPr>
        </p:nvSpPr>
        <p:spPr>
          <a:xfrm>
            <a:off x="6572250" y="381001"/>
            <a:ext cx="19773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l-PL"/>
              <a:t>21</a:t>
            </a:fld>
            <a:endParaRPr/>
          </a:p>
        </p:txBody>
      </p:sp>
      <p:pic>
        <p:nvPicPr>
          <p:cNvPr id="473" name="Google Shape;473;p88"/>
          <p:cNvPicPr preferRelativeResize="0"/>
          <p:nvPr/>
        </p:nvPicPr>
        <p:blipFill rotWithShape="1">
          <a:blip r:embed="rId3">
            <a:alphaModFix/>
          </a:blip>
          <a:srcRect/>
          <a:stretch/>
        </p:blipFill>
        <p:spPr>
          <a:xfrm>
            <a:off x="7582725" y="6228050"/>
            <a:ext cx="1408875" cy="489700"/>
          </a:xfrm>
          <a:prstGeom prst="rect">
            <a:avLst/>
          </a:prstGeom>
          <a:noFill/>
          <a:ln>
            <a:noFill/>
          </a:ln>
        </p:spPr>
      </p:pic>
      <p:pic>
        <p:nvPicPr>
          <p:cNvPr id="474" name="Google Shape;474;p88"/>
          <p:cNvPicPr preferRelativeResize="0"/>
          <p:nvPr/>
        </p:nvPicPr>
        <p:blipFill rotWithShape="1">
          <a:blip r:embed="rId4">
            <a:alphaModFix/>
          </a:blip>
          <a:srcRect t="2786" b="1124"/>
          <a:stretch/>
        </p:blipFill>
        <p:spPr>
          <a:xfrm>
            <a:off x="0" y="0"/>
            <a:ext cx="4987500" cy="6858000"/>
          </a:xfrm>
          <a:prstGeom prst="rect">
            <a:avLst/>
          </a:prstGeom>
          <a:noFill/>
          <a:ln>
            <a:noFill/>
          </a:ln>
        </p:spPr>
      </p:pic>
      <p:sp>
        <p:nvSpPr>
          <p:cNvPr id="475" name="Google Shape;475;p88"/>
          <p:cNvSpPr txBox="1"/>
          <p:nvPr/>
        </p:nvSpPr>
        <p:spPr>
          <a:xfrm>
            <a:off x="5112175" y="746100"/>
            <a:ext cx="3820200" cy="55467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pl-PL" sz="4800" b="1">
                <a:solidFill>
                  <a:schemeClr val="dk1"/>
                </a:solidFill>
                <a:latin typeface="Work Sans"/>
                <a:ea typeface="Work Sans"/>
                <a:cs typeface="Work Sans"/>
                <a:sym typeface="Work Sans"/>
              </a:rPr>
              <a:t>LET’S TALK ABOUT PRONOUNS!</a:t>
            </a:r>
            <a:endParaRPr sz="4800" b="1">
              <a:solidFill>
                <a:schemeClr val="dk1"/>
              </a:solidFill>
              <a:latin typeface="Work Sans"/>
              <a:ea typeface="Work Sans"/>
              <a:cs typeface="Work Sans"/>
              <a:sym typeface="Work Sans"/>
            </a:endParaRPr>
          </a:p>
          <a:p>
            <a:pPr marL="0" lvl="0" indent="0" algn="ctr" rtl="0">
              <a:lnSpc>
                <a:spcPct val="90000"/>
              </a:lnSpc>
              <a:spcBef>
                <a:spcPts val="0"/>
              </a:spcBef>
              <a:spcAft>
                <a:spcPts val="0"/>
              </a:spcAft>
              <a:buNone/>
            </a:pPr>
            <a:endParaRPr b="1">
              <a:solidFill>
                <a:schemeClr val="dk1"/>
              </a:solidFill>
              <a:latin typeface="Work Sans"/>
              <a:ea typeface="Work Sans"/>
              <a:cs typeface="Work Sans"/>
              <a:sym typeface="Work Sans"/>
            </a:endParaRPr>
          </a:p>
          <a:p>
            <a:pPr marL="0" lvl="0" indent="0" algn="ctr" rtl="0">
              <a:lnSpc>
                <a:spcPct val="90000"/>
              </a:lnSpc>
              <a:spcBef>
                <a:spcPts val="0"/>
              </a:spcBef>
              <a:spcAft>
                <a:spcPts val="0"/>
              </a:spcAft>
              <a:buNone/>
            </a:pPr>
            <a:endParaRPr sz="800" b="1">
              <a:solidFill>
                <a:schemeClr val="dk1"/>
              </a:solidFill>
              <a:latin typeface="Work Sans"/>
              <a:ea typeface="Work Sans"/>
              <a:cs typeface="Work Sans"/>
              <a:sym typeface="Work Sans"/>
            </a:endParaRPr>
          </a:p>
          <a:p>
            <a:pPr marL="0" lvl="0" indent="0" algn="ctr" rtl="0">
              <a:lnSpc>
                <a:spcPct val="90000"/>
              </a:lnSpc>
              <a:spcBef>
                <a:spcPts val="0"/>
              </a:spcBef>
              <a:spcAft>
                <a:spcPts val="0"/>
              </a:spcAft>
              <a:buClr>
                <a:schemeClr val="dk1"/>
              </a:buClr>
              <a:buSzPts val="2000"/>
              <a:buFont typeface="Arial"/>
              <a:buNone/>
            </a:pPr>
            <a:r>
              <a:rPr lang="pl-PL" sz="3000">
                <a:solidFill>
                  <a:schemeClr val="dk1"/>
                </a:solidFill>
                <a:latin typeface="Work Sans"/>
                <a:ea typeface="Work Sans"/>
                <a:cs typeface="Work Sans"/>
                <a:sym typeface="Work Sans"/>
              </a:rPr>
              <a:t>Also known as Gender Pronouns (GPs) or Preferred Gender Pronouns (PGPs)</a:t>
            </a:r>
            <a:endParaRPr sz="3000">
              <a:solidFill>
                <a:schemeClr val="dk1"/>
              </a:solidFill>
              <a:latin typeface="Work Sans"/>
              <a:ea typeface="Work Sans"/>
              <a:cs typeface="Work Sans"/>
              <a:sym typeface="Work Sans"/>
            </a:endParaRPr>
          </a:p>
          <a:p>
            <a:pPr marL="0" lvl="0" indent="0" algn="ctr" rtl="0">
              <a:lnSpc>
                <a:spcPct val="90000"/>
              </a:lnSpc>
              <a:spcBef>
                <a:spcPts val="1600"/>
              </a:spcBef>
              <a:spcAft>
                <a:spcPts val="0"/>
              </a:spcAft>
              <a:buNone/>
            </a:pPr>
            <a:endParaRPr sz="4800" b="1">
              <a:solidFill>
                <a:schemeClr val="dk1"/>
              </a:solidFill>
              <a:latin typeface="Rockwell"/>
              <a:ea typeface="Rockwell"/>
              <a:cs typeface="Rockwell"/>
              <a:sym typeface="Rockwe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80"/>
        <p:cNvGrpSpPr/>
        <p:nvPr/>
      </p:nvGrpSpPr>
      <p:grpSpPr>
        <a:xfrm>
          <a:off x="0" y="0"/>
          <a:ext cx="0" cy="0"/>
          <a:chOff x="0" y="0"/>
          <a:chExt cx="0" cy="0"/>
        </a:xfrm>
      </p:grpSpPr>
      <p:sp>
        <p:nvSpPr>
          <p:cNvPr id="481" name="Google Shape;481;p89"/>
          <p:cNvSpPr txBox="1">
            <a:spLocks noGrp="1"/>
          </p:cNvSpPr>
          <p:nvPr>
            <p:ph type="title"/>
          </p:nvPr>
        </p:nvSpPr>
        <p:spPr>
          <a:xfrm>
            <a:off x="158450" y="223000"/>
            <a:ext cx="8520600" cy="763500"/>
          </a:xfrm>
          <a:prstGeom prst="rect">
            <a:avLst/>
          </a:prstGeom>
          <a:noFill/>
          <a:ln>
            <a:noFill/>
          </a:ln>
        </p:spPr>
        <p:txBody>
          <a:bodyPr spcFirstLastPara="1" wrap="square" lIns="0" tIns="34275" rIns="0" bIns="34275" anchor="ctr" anchorCtr="0">
            <a:noAutofit/>
          </a:bodyPr>
          <a:lstStyle/>
          <a:p>
            <a:pPr marL="0" marR="0" lvl="0" indent="0" algn="l" rtl="0">
              <a:lnSpc>
                <a:spcPct val="100000"/>
              </a:lnSpc>
              <a:spcBef>
                <a:spcPts val="0"/>
              </a:spcBef>
              <a:spcAft>
                <a:spcPts val="0"/>
              </a:spcAft>
              <a:buClr>
                <a:schemeClr val="lt1"/>
              </a:buClr>
              <a:buSzPts val="3300"/>
              <a:buFont typeface="Cabin"/>
              <a:buNone/>
            </a:pPr>
            <a:r>
              <a:rPr lang="pl-PL" sz="3600" b="1">
                <a:solidFill>
                  <a:srgbClr val="000000"/>
                </a:solidFill>
              </a:rPr>
              <a:t>Pronouns</a:t>
            </a:r>
            <a:endParaRPr b="1" i="0" u="none" strike="noStrike" cap="none">
              <a:solidFill>
                <a:srgbClr val="000000"/>
              </a:solidFill>
            </a:endParaRPr>
          </a:p>
        </p:txBody>
      </p:sp>
      <p:sp>
        <p:nvSpPr>
          <p:cNvPr id="482" name="Google Shape;482;p89"/>
          <p:cNvSpPr txBox="1">
            <a:spLocks noGrp="1"/>
          </p:cNvSpPr>
          <p:nvPr>
            <p:ph type="body" idx="1"/>
          </p:nvPr>
        </p:nvSpPr>
        <p:spPr>
          <a:xfrm>
            <a:off x="279400" y="1348800"/>
            <a:ext cx="4092900" cy="5220300"/>
          </a:xfrm>
          <a:prstGeom prst="rect">
            <a:avLst/>
          </a:prstGeom>
          <a:noFill/>
          <a:ln>
            <a:noFill/>
          </a:ln>
        </p:spPr>
        <p:txBody>
          <a:bodyPr spcFirstLastPara="1" wrap="square" lIns="0" tIns="34275" rIns="0" bIns="34275" anchor="t" anchorCtr="0">
            <a:noAutofit/>
          </a:bodyPr>
          <a:lstStyle/>
          <a:p>
            <a:pPr marL="254000" marR="0" lvl="0" indent="-228600" algn="l" rtl="0">
              <a:lnSpc>
                <a:spcPct val="100000"/>
              </a:lnSpc>
              <a:spcBef>
                <a:spcPts val="500"/>
              </a:spcBef>
              <a:spcAft>
                <a:spcPts val="0"/>
              </a:spcAft>
              <a:buSzPts val="2000"/>
              <a:buFont typeface="Proxima Nova"/>
              <a:buChar char="●"/>
            </a:pPr>
            <a:r>
              <a:rPr lang="pl-PL" sz="2000"/>
              <a:t>Why are pronouns important?</a:t>
            </a:r>
            <a:endParaRPr sz="2000"/>
          </a:p>
          <a:p>
            <a:pPr marL="254000" marR="0" lvl="0" indent="-228600" algn="l" rtl="0">
              <a:lnSpc>
                <a:spcPct val="100000"/>
              </a:lnSpc>
              <a:spcBef>
                <a:spcPts val="500"/>
              </a:spcBef>
              <a:spcAft>
                <a:spcPts val="0"/>
              </a:spcAft>
              <a:buSzPts val="2000"/>
              <a:buFont typeface="Proxima Nova"/>
              <a:buChar char="●"/>
            </a:pPr>
            <a:r>
              <a:rPr lang="pl-PL" sz="2000"/>
              <a:t>In small groups: Practice asking others their gender pronoun</a:t>
            </a:r>
            <a:endParaRPr sz="2000"/>
          </a:p>
          <a:p>
            <a:pPr marL="254000" marR="0" lvl="0" indent="-228600" algn="l" rtl="0">
              <a:lnSpc>
                <a:spcPct val="100000"/>
              </a:lnSpc>
              <a:spcBef>
                <a:spcPts val="1600"/>
              </a:spcBef>
              <a:spcAft>
                <a:spcPts val="0"/>
              </a:spcAft>
              <a:buSzPts val="2000"/>
              <a:buFont typeface="Proxima Nova"/>
              <a:buChar char="●"/>
            </a:pPr>
            <a:r>
              <a:rPr lang="pl-PL" sz="2000"/>
              <a:t>Practice using “they/them/theirs” to refer to an individual: “They are an engaging speaker;” “I didn’t quite understand them when they said…” “Their presentation reminded me of…”</a:t>
            </a:r>
            <a:endParaRPr sz="2000"/>
          </a:p>
          <a:p>
            <a:pPr marL="254000" marR="0" lvl="0" indent="-228600" algn="l" rtl="0">
              <a:lnSpc>
                <a:spcPct val="100000"/>
              </a:lnSpc>
              <a:spcBef>
                <a:spcPts val="1600"/>
              </a:spcBef>
              <a:spcAft>
                <a:spcPts val="0"/>
              </a:spcAft>
              <a:buSzPts val="2000"/>
              <a:buChar char="●"/>
            </a:pPr>
            <a:r>
              <a:rPr lang="pl-PL" sz="2000"/>
              <a:t>Some institutions make this part of culture, school orientation, etc.</a:t>
            </a:r>
            <a:endParaRPr sz="2000"/>
          </a:p>
          <a:p>
            <a:pPr marL="0" marR="0" lvl="0" indent="0" algn="l" rtl="0">
              <a:lnSpc>
                <a:spcPct val="100000"/>
              </a:lnSpc>
              <a:spcBef>
                <a:spcPts val="1600"/>
              </a:spcBef>
              <a:spcAft>
                <a:spcPts val="1600"/>
              </a:spcAft>
              <a:buSzPts val="1800"/>
              <a:buNone/>
            </a:pPr>
            <a:endParaRPr sz="2000"/>
          </a:p>
        </p:txBody>
      </p:sp>
      <p:sp>
        <p:nvSpPr>
          <p:cNvPr id="483" name="Google Shape;483;p89"/>
          <p:cNvSpPr txBox="1">
            <a:spLocks noGrp="1"/>
          </p:cNvSpPr>
          <p:nvPr>
            <p:ph type="sldNum" idx="12"/>
          </p:nvPr>
        </p:nvSpPr>
        <p:spPr>
          <a:xfrm>
            <a:off x="5742658" y="6575222"/>
            <a:ext cx="548700" cy="524700"/>
          </a:xfrm>
          <a:prstGeom prst="rect">
            <a:avLst/>
          </a:prstGeom>
          <a:noFill/>
          <a:ln>
            <a:noFill/>
          </a:ln>
        </p:spPr>
        <p:txBody>
          <a:bodyPr spcFirstLastPara="1" wrap="square" lIns="0" tIns="34275" rIns="0" bIns="0" anchor="b" anchorCtr="0">
            <a:noAutofit/>
          </a:bodyPr>
          <a:lstStyle/>
          <a:p>
            <a:pPr marL="0" lvl="0" indent="0" algn="r" rtl="0">
              <a:lnSpc>
                <a:spcPct val="100000"/>
              </a:lnSpc>
              <a:spcBef>
                <a:spcPts val="0"/>
              </a:spcBef>
              <a:spcAft>
                <a:spcPts val="0"/>
              </a:spcAft>
              <a:buSzPts val="1000"/>
              <a:buNone/>
            </a:pPr>
            <a:fld id="{00000000-1234-1234-1234-123412341234}" type="slidenum">
              <a:rPr lang="pl-PL"/>
              <a:t>22</a:t>
            </a:fld>
            <a:endParaRPr/>
          </a:p>
        </p:txBody>
      </p:sp>
      <p:pic>
        <p:nvPicPr>
          <p:cNvPr id="484" name="Google Shape;484;p89" descr="Gender neutral pronoun table.jpg"/>
          <p:cNvPicPr preferRelativeResize="0"/>
          <p:nvPr/>
        </p:nvPicPr>
        <p:blipFill rotWithShape="1">
          <a:blip r:embed="rId3">
            <a:alphaModFix/>
          </a:blip>
          <a:srcRect l="4064" t="200" r="3127" b="-270"/>
          <a:stretch/>
        </p:blipFill>
        <p:spPr>
          <a:xfrm>
            <a:off x="4865273" y="1365522"/>
            <a:ext cx="4102439" cy="344516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88"/>
        <p:cNvGrpSpPr/>
        <p:nvPr/>
      </p:nvGrpSpPr>
      <p:grpSpPr>
        <a:xfrm>
          <a:off x="0" y="0"/>
          <a:ext cx="0" cy="0"/>
          <a:chOff x="0" y="0"/>
          <a:chExt cx="0" cy="0"/>
        </a:xfrm>
      </p:grpSpPr>
      <p:sp>
        <p:nvSpPr>
          <p:cNvPr id="489" name="Google Shape;489;p90"/>
          <p:cNvSpPr txBox="1">
            <a:spLocks noGrp="1"/>
          </p:cNvSpPr>
          <p:nvPr>
            <p:ph type="body" idx="1"/>
          </p:nvPr>
        </p:nvSpPr>
        <p:spPr>
          <a:xfrm>
            <a:off x="171250" y="1147667"/>
            <a:ext cx="4812000" cy="5332500"/>
          </a:xfrm>
          <a:prstGeom prst="rect">
            <a:avLst/>
          </a:prstGeom>
          <a:noFill/>
          <a:ln>
            <a:noFill/>
          </a:ln>
        </p:spPr>
        <p:txBody>
          <a:bodyPr spcFirstLastPara="1" wrap="square" lIns="91425" tIns="91425" rIns="91425" bIns="91425" anchor="t" anchorCtr="0">
            <a:noAutofit/>
          </a:bodyPr>
          <a:lstStyle/>
          <a:p>
            <a:pPr marL="254000" lvl="0" indent="-241300" algn="l" rtl="0">
              <a:lnSpc>
                <a:spcPct val="100000"/>
              </a:lnSpc>
              <a:spcBef>
                <a:spcPts val="500"/>
              </a:spcBef>
              <a:spcAft>
                <a:spcPts val="0"/>
              </a:spcAft>
              <a:buSzPts val="2200"/>
              <a:buFont typeface="Proxima Nova"/>
              <a:buChar char="▶"/>
            </a:pPr>
            <a:r>
              <a:rPr lang="pl-PL" sz="2200"/>
              <a:t>3 roles: Person A (gets pronoun wrong), Person B (whose pronoun it is), Person C (bystander)</a:t>
            </a:r>
            <a:endParaRPr sz="2200"/>
          </a:p>
          <a:p>
            <a:pPr marL="254000" lvl="0" indent="-241300" algn="l" rtl="0">
              <a:lnSpc>
                <a:spcPct val="100000"/>
              </a:lnSpc>
              <a:spcBef>
                <a:spcPts val="0"/>
              </a:spcBef>
              <a:spcAft>
                <a:spcPts val="0"/>
              </a:spcAft>
              <a:buSzPts val="2200"/>
              <a:buFont typeface="Proxima Nova"/>
              <a:buChar char="▶"/>
            </a:pPr>
            <a:r>
              <a:rPr lang="pl-PL" sz="2200" b="1"/>
              <a:t>Script: </a:t>
            </a:r>
            <a:r>
              <a:rPr lang="pl-PL" sz="2200"/>
              <a:t>Person A: Have you seen her new dog?</a:t>
            </a:r>
            <a:endParaRPr sz="2200"/>
          </a:p>
          <a:p>
            <a:pPr marL="1371600" lvl="2" indent="-368300" algn="l" rtl="0">
              <a:lnSpc>
                <a:spcPct val="100000"/>
              </a:lnSpc>
              <a:spcBef>
                <a:spcPts val="0"/>
              </a:spcBef>
              <a:spcAft>
                <a:spcPts val="0"/>
              </a:spcAft>
              <a:buSzPts val="2200"/>
              <a:buChar char="■"/>
            </a:pPr>
            <a:r>
              <a:rPr lang="pl-PL" sz="2200" u="sng"/>
              <a:t>Version 1:</a:t>
            </a:r>
            <a:r>
              <a:rPr lang="pl-PL" sz="2200"/>
              <a:t> Person B: I actually use he/him/his pronouns. Person A: I’m sorry—have you seen his new dog?</a:t>
            </a:r>
            <a:endParaRPr sz="2200"/>
          </a:p>
          <a:p>
            <a:pPr marL="1371600" lvl="2" indent="-368300" algn="l" rtl="0">
              <a:lnSpc>
                <a:spcPct val="100000"/>
              </a:lnSpc>
              <a:spcBef>
                <a:spcPts val="0"/>
              </a:spcBef>
              <a:spcAft>
                <a:spcPts val="0"/>
              </a:spcAft>
              <a:buSzPts val="2200"/>
              <a:buChar char="■"/>
            </a:pPr>
            <a:r>
              <a:rPr lang="pl-PL" sz="2200" u="sng"/>
              <a:t>Version 2:</a:t>
            </a:r>
            <a:r>
              <a:rPr lang="pl-PL" sz="2200"/>
              <a:t> Person C: I have seen his new dog—really adorable.</a:t>
            </a:r>
            <a:endParaRPr sz="2200"/>
          </a:p>
          <a:p>
            <a:pPr marL="0" lvl="0" indent="0" algn="l" rtl="0">
              <a:lnSpc>
                <a:spcPct val="115000"/>
              </a:lnSpc>
              <a:spcBef>
                <a:spcPts val="1600"/>
              </a:spcBef>
              <a:spcAft>
                <a:spcPts val="1600"/>
              </a:spcAft>
              <a:buSzPts val="1800"/>
              <a:buNone/>
            </a:pPr>
            <a:endParaRPr sz="2200"/>
          </a:p>
        </p:txBody>
      </p:sp>
      <p:sp>
        <p:nvSpPr>
          <p:cNvPr id="490" name="Google Shape;490;p90"/>
          <p:cNvSpPr txBox="1">
            <a:spLocks noGrp="1"/>
          </p:cNvSpPr>
          <p:nvPr>
            <p:ph type="title"/>
          </p:nvPr>
        </p:nvSpPr>
        <p:spPr>
          <a:xfrm>
            <a:off x="158450" y="223000"/>
            <a:ext cx="8520600" cy="763500"/>
          </a:xfrm>
          <a:prstGeom prst="rect">
            <a:avLst/>
          </a:prstGeom>
          <a:noFill/>
          <a:ln>
            <a:noFill/>
          </a:ln>
        </p:spPr>
        <p:txBody>
          <a:bodyPr spcFirstLastPara="1" wrap="square" lIns="0" tIns="34275" rIns="0" bIns="34275" anchor="ctr" anchorCtr="0">
            <a:noAutofit/>
          </a:bodyPr>
          <a:lstStyle/>
          <a:p>
            <a:pPr marL="0" marR="0" lvl="0" indent="0" algn="l" rtl="0">
              <a:lnSpc>
                <a:spcPct val="100000"/>
              </a:lnSpc>
              <a:spcBef>
                <a:spcPts val="0"/>
              </a:spcBef>
              <a:spcAft>
                <a:spcPts val="0"/>
              </a:spcAft>
              <a:buClr>
                <a:schemeClr val="lt1"/>
              </a:buClr>
              <a:buSzPts val="3300"/>
              <a:buFont typeface="Cabin"/>
              <a:buNone/>
            </a:pPr>
            <a:r>
              <a:rPr lang="pl-PL" b="1" i="0" u="none" strike="noStrike" cap="none">
                <a:solidFill>
                  <a:srgbClr val="000000"/>
                </a:solidFill>
              </a:rPr>
              <a:t>Pronoun </a:t>
            </a:r>
            <a:r>
              <a:rPr lang="pl-PL" b="1">
                <a:solidFill>
                  <a:srgbClr val="000000"/>
                </a:solidFill>
              </a:rPr>
              <a:t>Role Plays</a:t>
            </a:r>
            <a:endParaRPr b="1" i="0" u="none" strike="noStrike" cap="none">
              <a:solidFill>
                <a:srgbClr val="000000"/>
              </a:solidFill>
            </a:endParaRPr>
          </a:p>
        </p:txBody>
      </p:sp>
      <p:pic>
        <p:nvPicPr>
          <p:cNvPr id="491" name="Google Shape;491;p90" descr="nametag-pronouns.jpg"/>
          <p:cNvPicPr preferRelativeResize="0"/>
          <p:nvPr/>
        </p:nvPicPr>
        <p:blipFill rotWithShape="1">
          <a:blip r:embed="rId3">
            <a:alphaModFix/>
          </a:blip>
          <a:srcRect/>
          <a:stretch/>
        </p:blipFill>
        <p:spPr>
          <a:xfrm>
            <a:off x="5036608" y="1452476"/>
            <a:ext cx="3948092" cy="29357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96"/>
        <p:cNvGrpSpPr/>
        <p:nvPr/>
      </p:nvGrpSpPr>
      <p:grpSpPr>
        <a:xfrm>
          <a:off x="0" y="0"/>
          <a:ext cx="0" cy="0"/>
          <a:chOff x="0" y="0"/>
          <a:chExt cx="0" cy="0"/>
        </a:xfrm>
      </p:grpSpPr>
      <p:sp>
        <p:nvSpPr>
          <p:cNvPr id="497" name="Google Shape;497;p91"/>
          <p:cNvSpPr txBox="1">
            <a:spLocks noGrp="1"/>
          </p:cNvSpPr>
          <p:nvPr>
            <p:ph type="title"/>
          </p:nvPr>
        </p:nvSpPr>
        <p:spPr>
          <a:xfrm>
            <a:off x="311700" y="310733"/>
            <a:ext cx="8520600" cy="763500"/>
          </a:xfrm>
          <a:prstGeom prst="rect">
            <a:avLst/>
          </a:prstGeom>
          <a:noFill/>
          <a:ln>
            <a:noFill/>
          </a:ln>
        </p:spPr>
        <p:txBody>
          <a:bodyPr spcFirstLastPara="1" wrap="square" lIns="0" tIns="34275" rIns="0" bIns="34275" anchor="ctr" anchorCtr="0">
            <a:noAutofit/>
          </a:bodyPr>
          <a:lstStyle/>
          <a:p>
            <a:pPr marL="0" marR="0" lvl="0" indent="0" algn="l" rtl="0">
              <a:lnSpc>
                <a:spcPct val="100000"/>
              </a:lnSpc>
              <a:spcBef>
                <a:spcPts val="0"/>
              </a:spcBef>
              <a:spcAft>
                <a:spcPts val="0"/>
              </a:spcAft>
              <a:buClr>
                <a:schemeClr val="lt1"/>
              </a:buClr>
              <a:buSzPts val="3300"/>
              <a:buFont typeface="Cabin"/>
              <a:buNone/>
            </a:pPr>
            <a:r>
              <a:rPr lang="pl-PL" b="1" i="0" u="none" strike="noStrike" cap="none">
                <a:solidFill>
                  <a:srgbClr val="000000"/>
                </a:solidFill>
              </a:rPr>
              <a:t>Pronoun Best Practices</a:t>
            </a:r>
            <a:endParaRPr b="1" i="0" u="none" strike="noStrike" cap="none">
              <a:solidFill>
                <a:srgbClr val="000000"/>
              </a:solidFill>
            </a:endParaRPr>
          </a:p>
        </p:txBody>
      </p:sp>
      <p:sp>
        <p:nvSpPr>
          <p:cNvPr id="498" name="Google Shape;498;p91"/>
          <p:cNvSpPr txBox="1">
            <a:spLocks noGrp="1"/>
          </p:cNvSpPr>
          <p:nvPr>
            <p:ph type="body" idx="1"/>
          </p:nvPr>
        </p:nvSpPr>
        <p:spPr>
          <a:xfrm>
            <a:off x="311700" y="1368374"/>
            <a:ext cx="8520600" cy="5055600"/>
          </a:xfrm>
          <a:prstGeom prst="rect">
            <a:avLst/>
          </a:prstGeom>
          <a:noFill/>
          <a:ln>
            <a:noFill/>
          </a:ln>
        </p:spPr>
        <p:txBody>
          <a:bodyPr spcFirstLastPara="1" wrap="square" lIns="0" tIns="34275" rIns="0" bIns="34275" anchor="t" anchorCtr="0">
            <a:noAutofit/>
          </a:bodyPr>
          <a:lstStyle/>
          <a:p>
            <a:pPr marL="254000" marR="0" lvl="0" indent="-254000" algn="l" rtl="0">
              <a:lnSpc>
                <a:spcPct val="100000"/>
              </a:lnSpc>
              <a:spcBef>
                <a:spcPts val="0"/>
              </a:spcBef>
              <a:spcAft>
                <a:spcPts val="0"/>
              </a:spcAft>
              <a:buSzPts val="2400"/>
              <a:buFont typeface="Proxima Nova"/>
              <a:buChar char="●"/>
            </a:pPr>
            <a:r>
              <a:rPr lang="pl-PL" sz="2400" i="0" u="none" strike="noStrike" cap="none"/>
              <a:t>What if I call someone by the wrong pronoun? </a:t>
            </a:r>
            <a:endParaRPr sz="2400"/>
          </a:p>
          <a:p>
            <a:pPr marL="457200" marR="0" lvl="0" indent="-342900" algn="l" rtl="0">
              <a:lnSpc>
                <a:spcPct val="100000"/>
              </a:lnSpc>
              <a:spcBef>
                <a:spcPts val="0"/>
              </a:spcBef>
              <a:spcAft>
                <a:spcPts val="0"/>
              </a:spcAft>
              <a:buSzPts val="1800"/>
              <a:buChar char="●"/>
            </a:pPr>
            <a:r>
              <a:rPr lang="pl-PL" sz="1800" i="0" u="sng" strike="noStrike" cap="none"/>
              <a:t>Best practice is to acknowledge the mistake, apologize, and move on, saying something like, “I’m sorry, I meant to say [insert pronoun.]”</a:t>
            </a:r>
            <a:r>
              <a:rPr lang="pl-PL" sz="1800" i="0" u="none" strike="noStrike" cap="none"/>
              <a:t> Then continue the conversation. </a:t>
            </a:r>
            <a:endParaRPr sz="1800"/>
          </a:p>
          <a:p>
            <a:pPr marL="254000" marR="0" lvl="0" indent="-254000" algn="l" rtl="0">
              <a:lnSpc>
                <a:spcPct val="100000"/>
              </a:lnSpc>
              <a:spcBef>
                <a:spcPts val="500"/>
              </a:spcBef>
              <a:spcAft>
                <a:spcPts val="0"/>
              </a:spcAft>
              <a:buSzPts val="2400"/>
              <a:buFont typeface="Proxima Nova"/>
              <a:buChar char="●"/>
            </a:pPr>
            <a:r>
              <a:rPr lang="pl-PL" sz="2400" i="0" u="none" strike="noStrike" cap="none"/>
              <a:t>If you don’t catch your mistake until later, apologize to the person in private.</a:t>
            </a:r>
            <a:endParaRPr sz="2400"/>
          </a:p>
          <a:p>
            <a:pPr marL="558800" marR="0" lvl="1" indent="-254000" algn="l" rtl="0">
              <a:lnSpc>
                <a:spcPct val="100000"/>
              </a:lnSpc>
              <a:spcBef>
                <a:spcPts val="500"/>
              </a:spcBef>
              <a:spcAft>
                <a:spcPts val="0"/>
              </a:spcAft>
              <a:buSzPts val="1800"/>
              <a:buFont typeface="Proxima Nova"/>
              <a:buChar char="○"/>
            </a:pPr>
            <a:r>
              <a:rPr lang="pl-PL" sz="1800" i="0" u="sng" strike="noStrike" cap="none"/>
              <a:t>Effusive or repetitive apologies can make things more uncomfortable!</a:t>
            </a:r>
            <a:r>
              <a:rPr lang="pl-PL" sz="1800" i="0" u="none" strike="noStrike" cap="none"/>
              <a:t> Try to have compassion for yourself in making a mistake. </a:t>
            </a:r>
            <a:endParaRPr sz="1800"/>
          </a:p>
          <a:p>
            <a:pPr marL="254000" marR="0" lvl="0" indent="-254000" algn="l" rtl="0">
              <a:lnSpc>
                <a:spcPct val="100000"/>
              </a:lnSpc>
              <a:spcBef>
                <a:spcPts val="500"/>
              </a:spcBef>
              <a:spcAft>
                <a:spcPts val="0"/>
              </a:spcAft>
              <a:buSzPts val="2400"/>
              <a:buFont typeface="Proxima Nova"/>
              <a:buChar char="●"/>
            </a:pPr>
            <a:r>
              <a:rPr lang="pl-PL" sz="2400" i="0" u="none" strike="noStrike" cap="none"/>
              <a:t>What if someone else uses the wrong pronoun for another person? </a:t>
            </a:r>
            <a:endParaRPr sz="2400"/>
          </a:p>
          <a:p>
            <a:pPr marL="558800" marR="0" lvl="1" indent="-254000" algn="l" rtl="0">
              <a:lnSpc>
                <a:spcPct val="100000"/>
              </a:lnSpc>
              <a:spcBef>
                <a:spcPts val="500"/>
              </a:spcBef>
              <a:spcAft>
                <a:spcPts val="0"/>
              </a:spcAft>
              <a:buSzPts val="1800"/>
              <a:buFont typeface="Proxima Nova"/>
              <a:buChar char="○"/>
            </a:pPr>
            <a:r>
              <a:rPr lang="pl-PL" sz="1800" i="0" u="none" strike="noStrike" cap="none"/>
              <a:t>If possible, </a:t>
            </a:r>
            <a:r>
              <a:rPr lang="pl-PL" sz="1800" i="0" u="sng" strike="noStrike" cap="none"/>
              <a:t>model the correct pronoun for the person in the moment,</a:t>
            </a:r>
            <a:r>
              <a:rPr lang="pl-PL" sz="1800" i="0" u="none" strike="noStrike" cap="none"/>
              <a:t> e.g. “I agree, </a:t>
            </a:r>
            <a:r>
              <a:rPr lang="pl-PL" sz="1800" i="1" u="none" strike="noStrike" cap="none"/>
              <a:t>they </a:t>
            </a:r>
            <a:r>
              <a:rPr lang="pl-PL" sz="1800" i="0" u="none" strike="noStrike" cap="none"/>
              <a:t>have been a joy to collaborate with.” </a:t>
            </a:r>
            <a:endParaRPr sz="1800"/>
          </a:p>
          <a:p>
            <a:pPr marL="254000" marR="0" lvl="0" indent="-254000" algn="l" rtl="0">
              <a:lnSpc>
                <a:spcPct val="100000"/>
              </a:lnSpc>
              <a:spcBef>
                <a:spcPts val="500"/>
              </a:spcBef>
              <a:spcAft>
                <a:spcPts val="1600"/>
              </a:spcAft>
              <a:buSzPts val="2400"/>
              <a:buFont typeface="Proxima Nova"/>
              <a:buChar char="●"/>
            </a:pPr>
            <a:r>
              <a:rPr lang="pl-PL" sz="2400" i="0" u="sng" strike="noStrike" cap="none"/>
              <a:t>Be mindful of confidentiality and disclosure of someone’s identity. </a:t>
            </a:r>
            <a:endParaRPr sz="2400" i="0" u="none" strike="noStrike" cap="none"/>
          </a:p>
        </p:txBody>
      </p:sp>
      <p:sp>
        <p:nvSpPr>
          <p:cNvPr id="499" name="Google Shape;499;p91"/>
          <p:cNvSpPr txBox="1">
            <a:spLocks noGrp="1"/>
          </p:cNvSpPr>
          <p:nvPr>
            <p:ph type="sldNum" idx="12"/>
          </p:nvPr>
        </p:nvSpPr>
        <p:spPr>
          <a:xfrm>
            <a:off x="8472458" y="6217622"/>
            <a:ext cx="548700" cy="524700"/>
          </a:xfrm>
          <a:prstGeom prst="rect">
            <a:avLst/>
          </a:prstGeom>
          <a:noFill/>
          <a:ln>
            <a:noFill/>
          </a:ln>
        </p:spPr>
        <p:txBody>
          <a:bodyPr spcFirstLastPara="1" wrap="square" lIns="0" tIns="34275" rIns="0" bIns="0" anchor="b" anchorCtr="0">
            <a:noAutofit/>
          </a:bodyPr>
          <a:lstStyle/>
          <a:p>
            <a:pPr marL="0" lvl="0" indent="0" algn="r" rtl="0">
              <a:lnSpc>
                <a:spcPct val="100000"/>
              </a:lnSpc>
              <a:spcBef>
                <a:spcPts val="0"/>
              </a:spcBef>
              <a:spcAft>
                <a:spcPts val="0"/>
              </a:spcAft>
              <a:buSzPts val="1000"/>
              <a:buNone/>
            </a:pPr>
            <a:fld id="{00000000-1234-1234-1234-123412341234}" type="slidenum">
              <a:rPr lang="pl-PL"/>
              <a:t>24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9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9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pic>
        <p:nvPicPr>
          <p:cNvPr id="505" name="Google Shape;505;p92"/>
          <p:cNvPicPr preferRelativeResize="0"/>
          <p:nvPr/>
        </p:nvPicPr>
        <p:blipFill rotWithShape="1">
          <a:blip r:embed="rId3">
            <a:alphaModFix/>
          </a:blip>
          <a:srcRect t="11055"/>
          <a:stretch/>
        </p:blipFill>
        <p:spPr>
          <a:xfrm>
            <a:off x="6610803" y="5962275"/>
            <a:ext cx="2412001" cy="726900"/>
          </a:xfrm>
          <a:prstGeom prst="rect">
            <a:avLst/>
          </a:prstGeom>
          <a:noFill/>
          <a:ln>
            <a:noFill/>
          </a:ln>
        </p:spPr>
      </p:pic>
      <p:pic>
        <p:nvPicPr>
          <p:cNvPr id="506" name="Google Shape;506;p92"/>
          <p:cNvPicPr preferRelativeResize="0"/>
          <p:nvPr/>
        </p:nvPicPr>
        <p:blipFill>
          <a:blip r:embed="rId4">
            <a:alphaModFix amt="36000"/>
          </a:blip>
          <a:stretch>
            <a:fillRect/>
          </a:stretch>
        </p:blipFill>
        <p:spPr>
          <a:xfrm>
            <a:off x="0" y="0"/>
            <a:ext cx="9144000" cy="6858000"/>
          </a:xfrm>
          <a:prstGeom prst="rect">
            <a:avLst/>
          </a:prstGeom>
          <a:noFill/>
          <a:ln>
            <a:noFill/>
          </a:ln>
        </p:spPr>
      </p:pic>
      <p:sp>
        <p:nvSpPr>
          <p:cNvPr id="507" name="Google Shape;507;p92"/>
          <p:cNvSpPr txBox="1">
            <a:spLocks noGrp="1"/>
          </p:cNvSpPr>
          <p:nvPr>
            <p:ph type="title"/>
          </p:nvPr>
        </p:nvSpPr>
        <p:spPr>
          <a:xfrm>
            <a:off x="311700" y="3934600"/>
            <a:ext cx="8520600" cy="11223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8000"/>
              <a:buFont typeface="Source Sans Pro"/>
              <a:buNone/>
            </a:pPr>
            <a:endParaRPr sz="8000" b="1"/>
          </a:p>
          <a:p>
            <a:pPr marL="0" lvl="0" indent="0" algn="ctr" rtl="0">
              <a:lnSpc>
                <a:spcPct val="90000"/>
              </a:lnSpc>
              <a:spcBef>
                <a:spcPts val="0"/>
              </a:spcBef>
              <a:spcAft>
                <a:spcPts val="0"/>
              </a:spcAft>
              <a:buClr>
                <a:schemeClr val="dk1"/>
              </a:buClr>
              <a:buSzPts val="8000"/>
              <a:buFont typeface="Source Sans Pro"/>
              <a:buNone/>
            </a:pPr>
            <a:endParaRPr sz="8000" b="1"/>
          </a:p>
          <a:p>
            <a:pPr marL="0" lvl="0" indent="0" algn="ctr" rtl="0">
              <a:lnSpc>
                <a:spcPct val="90000"/>
              </a:lnSpc>
              <a:spcBef>
                <a:spcPts val="0"/>
              </a:spcBef>
              <a:spcAft>
                <a:spcPts val="0"/>
              </a:spcAft>
              <a:buClr>
                <a:schemeClr val="dk1"/>
              </a:buClr>
              <a:buSzPts val="8000"/>
              <a:buFont typeface="Source Sans Pro"/>
              <a:buNone/>
            </a:pPr>
            <a:endParaRPr sz="8000" b="1"/>
          </a:p>
          <a:p>
            <a:pPr marL="0" lvl="0" indent="0" algn="ctr" rtl="0">
              <a:lnSpc>
                <a:spcPct val="90000"/>
              </a:lnSpc>
              <a:spcBef>
                <a:spcPts val="0"/>
              </a:spcBef>
              <a:spcAft>
                <a:spcPts val="0"/>
              </a:spcAft>
              <a:buClr>
                <a:schemeClr val="dk1"/>
              </a:buClr>
              <a:buSzPts val="8000"/>
              <a:buFont typeface="Source Sans Pro"/>
              <a:buNone/>
            </a:pPr>
            <a:r>
              <a:rPr lang="pl-PL" sz="8000" b="1">
                <a:latin typeface="Work Sans"/>
                <a:ea typeface="Work Sans"/>
                <a:cs typeface="Work Sans"/>
                <a:sym typeface="Work Sans"/>
              </a:rPr>
              <a:t>Disparities Among LGBTQ+ </a:t>
            </a:r>
            <a:r>
              <a:rPr lang="pl-PL" sz="8000" b="1"/>
              <a:t>Seniors</a:t>
            </a:r>
            <a:endParaRPr sz="3000" b="1">
              <a:latin typeface="Work Sans"/>
              <a:ea typeface="Work Sans"/>
              <a:cs typeface="Work Sans"/>
              <a:sym typeface="Work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93"/>
          <p:cNvSpPr txBox="1">
            <a:spLocks noGrp="1"/>
          </p:cNvSpPr>
          <p:nvPr>
            <p:ph type="title"/>
          </p:nvPr>
        </p:nvSpPr>
        <p:spPr>
          <a:xfrm>
            <a:off x="70350" y="92400"/>
            <a:ext cx="4701900" cy="577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pl-PL" sz="4800" b="1">
                <a:latin typeface="Work Sans"/>
                <a:ea typeface="Work Sans"/>
                <a:cs typeface="Work Sans"/>
                <a:sym typeface="Work Sans"/>
              </a:rPr>
              <a:t>Disparities </a:t>
            </a:r>
            <a:endParaRPr sz="2400" b="1">
              <a:latin typeface="Work Sans"/>
              <a:ea typeface="Work Sans"/>
              <a:cs typeface="Work Sans"/>
              <a:sym typeface="Work Sans"/>
            </a:endParaRPr>
          </a:p>
        </p:txBody>
      </p:sp>
      <p:sp>
        <p:nvSpPr>
          <p:cNvPr id="514" name="Google Shape;514;p93"/>
          <p:cNvSpPr txBox="1">
            <a:spLocks noGrp="1"/>
          </p:cNvSpPr>
          <p:nvPr>
            <p:ph type="body" idx="1"/>
          </p:nvPr>
        </p:nvSpPr>
        <p:spPr>
          <a:xfrm>
            <a:off x="146550" y="944625"/>
            <a:ext cx="4701900" cy="5517000"/>
          </a:xfrm>
          <a:prstGeom prst="rect">
            <a:avLst/>
          </a:prstGeom>
          <a:noFill/>
          <a:ln>
            <a:noFill/>
          </a:ln>
        </p:spPr>
        <p:txBody>
          <a:bodyPr spcFirstLastPara="1" wrap="square" lIns="91425" tIns="45700" rIns="91425" bIns="45700" anchor="t" anchorCtr="0">
            <a:noAutofit/>
          </a:bodyPr>
          <a:lstStyle/>
          <a:p>
            <a:pPr marL="228600" lvl="0" indent="-219583" algn="l" rtl="0">
              <a:lnSpc>
                <a:spcPct val="80000"/>
              </a:lnSpc>
              <a:spcBef>
                <a:spcPts val="1000"/>
              </a:spcBef>
              <a:spcAft>
                <a:spcPts val="0"/>
              </a:spcAft>
              <a:buClr>
                <a:srgbClr val="000000"/>
              </a:buClr>
              <a:buSzPts val="1800"/>
              <a:buFont typeface="Work Sans"/>
              <a:buChar char="•"/>
            </a:pPr>
            <a:r>
              <a:rPr lang="pl-PL" sz="1800">
                <a:highlight>
                  <a:srgbClr val="FFFFFF"/>
                </a:highlight>
                <a:latin typeface="Work Sans"/>
                <a:ea typeface="Work Sans"/>
                <a:cs typeface="Work Sans"/>
                <a:sym typeface="Work Sans"/>
              </a:rPr>
              <a:t>More than 39 million people in the U.S. are age 65 years or older including 2.4 million people who identify as lesbian, gay, bisexual or transgender (LGBT). </a:t>
            </a:r>
            <a:endParaRPr sz="1800">
              <a:highlight>
                <a:srgbClr val="FFFFFF"/>
              </a:highlight>
              <a:latin typeface="Work Sans"/>
              <a:ea typeface="Work Sans"/>
              <a:cs typeface="Work Sans"/>
              <a:sym typeface="Work Sans"/>
            </a:endParaRPr>
          </a:p>
          <a:p>
            <a:pPr marL="228600" lvl="0" indent="-219583" algn="l" rtl="0">
              <a:lnSpc>
                <a:spcPct val="80000"/>
              </a:lnSpc>
              <a:spcBef>
                <a:spcPts val="1000"/>
              </a:spcBef>
              <a:spcAft>
                <a:spcPts val="0"/>
              </a:spcAft>
              <a:buClr>
                <a:srgbClr val="000000"/>
              </a:buClr>
              <a:buSzPts val="1800"/>
              <a:buFont typeface="Work Sans"/>
              <a:buChar char="•"/>
            </a:pPr>
            <a:r>
              <a:rPr lang="pl-PL" sz="1800">
                <a:highlight>
                  <a:srgbClr val="FFFFFF"/>
                </a:highlight>
                <a:latin typeface="Work Sans"/>
                <a:ea typeface="Work Sans"/>
                <a:cs typeface="Work Sans"/>
                <a:sym typeface="Work Sans"/>
              </a:rPr>
              <a:t>As the baby boomer generation ages, the older adult population will increase from 12.8 percent to an estimated 19 percent in 2030 (American Psychological Association)</a:t>
            </a:r>
            <a:endParaRPr sz="1800">
              <a:highlight>
                <a:srgbClr val="FFFFFF"/>
              </a:highlight>
              <a:latin typeface="Work Sans"/>
              <a:ea typeface="Work Sans"/>
              <a:cs typeface="Work Sans"/>
              <a:sym typeface="Work Sans"/>
            </a:endParaRPr>
          </a:p>
          <a:p>
            <a:pPr marL="228600" lvl="0" indent="-209550" algn="l" rtl="0">
              <a:lnSpc>
                <a:spcPct val="80000"/>
              </a:lnSpc>
              <a:spcBef>
                <a:spcPts val="1000"/>
              </a:spcBef>
              <a:spcAft>
                <a:spcPts val="0"/>
              </a:spcAft>
              <a:buSzPts val="1800"/>
              <a:buFont typeface="Work Sans"/>
              <a:buChar char="•"/>
            </a:pPr>
            <a:r>
              <a:rPr lang="pl-PL" sz="1800">
                <a:highlight>
                  <a:schemeClr val="lt1"/>
                </a:highlight>
                <a:latin typeface="Work Sans"/>
                <a:ea typeface="Work Sans"/>
                <a:cs typeface="Work Sans"/>
                <a:sym typeface="Work Sans"/>
              </a:rPr>
              <a:t>Social isolation, identity concealment</a:t>
            </a:r>
            <a:endParaRPr sz="1800">
              <a:highlight>
                <a:srgbClr val="FFFFFF"/>
              </a:highlight>
              <a:latin typeface="Work Sans"/>
              <a:ea typeface="Work Sans"/>
              <a:cs typeface="Work Sans"/>
              <a:sym typeface="Work Sans"/>
            </a:endParaRPr>
          </a:p>
          <a:p>
            <a:pPr marL="228600" lvl="0" indent="-219583" algn="l" rtl="0">
              <a:lnSpc>
                <a:spcPct val="80000"/>
              </a:lnSpc>
              <a:spcBef>
                <a:spcPts val="1000"/>
              </a:spcBef>
              <a:spcAft>
                <a:spcPts val="0"/>
              </a:spcAft>
              <a:buSzPts val="1800"/>
              <a:buFont typeface="Work Sans"/>
              <a:buChar char="•"/>
            </a:pPr>
            <a:r>
              <a:rPr lang="pl-PL" sz="1800">
                <a:highlight>
                  <a:srgbClr val="FFFFFF"/>
                </a:highlight>
                <a:latin typeface="Work Sans"/>
                <a:ea typeface="Work Sans"/>
                <a:cs typeface="Work Sans"/>
                <a:sym typeface="Work Sans"/>
              </a:rPr>
              <a:t>Discrimination in access to services (housing, healthcare, economic)</a:t>
            </a:r>
            <a:endParaRPr sz="1800">
              <a:highlight>
                <a:srgbClr val="FFFFFF"/>
              </a:highlight>
              <a:latin typeface="Work Sans"/>
              <a:ea typeface="Work Sans"/>
              <a:cs typeface="Work Sans"/>
              <a:sym typeface="Work Sans"/>
            </a:endParaRPr>
          </a:p>
          <a:p>
            <a:pPr marL="228600" lvl="0" indent="-219583" algn="l" rtl="0">
              <a:lnSpc>
                <a:spcPct val="80000"/>
              </a:lnSpc>
              <a:spcBef>
                <a:spcPts val="1000"/>
              </a:spcBef>
              <a:spcAft>
                <a:spcPts val="0"/>
              </a:spcAft>
              <a:buSzPts val="1800"/>
              <a:buFont typeface="Work Sans"/>
              <a:buChar char="•"/>
            </a:pPr>
            <a:r>
              <a:rPr lang="pl-PL" sz="1800">
                <a:highlight>
                  <a:srgbClr val="FFFFFF"/>
                </a:highlight>
                <a:latin typeface="Work Sans"/>
                <a:ea typeface="Work Sans"/>
                <a:cs typeface="Work Sans"/>
                <a:sym typeface="Work Sans"/>
              </a:rPr>
              <a:t>Less likely to have children and familial support networks for care</a:t>
            </a:r>
            <a:endParaRPr sz="1800">
              <a:highlight>
                <a:srgbClr val="FFFFFF"/>
              </a:highlight>
              <a:latin typeface="Work Sans"/>
              <a:ea typeface="Work Sans"/>
              <a:cs typeface="Work Sans"/>
              <a:sym typeface="Work Sans"/>
            </a:endParaRPr>
          </a:p>
        </p:txBody>
      </p:sp>
      <p:pic>
        <p:nvPicPr>
          <p:cNvPr id="515" name="Google Shape;515;p93"/>
          <p:cNvPicPr preferRelativeResize="0"/>
          <p:nvPr/>
        </p:nvPicPr>
        <p:blipFill>
          <a:blip r:embed="rId3">
            <a:alphaModFix/>
          </a:blip>
          <a:stretch>
            <a:fillRect/>
          </a:stretch>
        </p:blipFill>
        <p:spPr>
          <a:xfrm>
            <a:off x="5000850" y="1133975"/>
            <a:ext cx="3990750" cy="265026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pic>
        <p:nvPicPr>
          <p:cNvPr id="520" name="Google Shape;520;p94"/>
          <p:cNvPicPr preferRelativeResize="0"/>
          <p:nvPr/>
        </p:nvPicPr>
        <p:blipFill rotWithShape="1">
          <a:blip r:embed="rId3">
            <a:alphaModFix/>
          </a:blip>
          <a:srcRect/>
          <a:stretch/>
        </p:blipFill>
        <p:spPr>
          <a:xfrm>
            <a:off x="7582725" y="6228050"/>
            <a:ext cx="1408875" cy="489700"/>
          </a:xfrm>
          <a:prstGeom prst="rect">
            <a:avLst/>
          </a:prstGeom>
          <a:noFill/>
          <a:ln>
            <a:noFill/>
          </a:ln>
        </p:spPr>
      </p:pic>
      <p:sp>
        <p:nvSpPr>
          <p:cNvPr id="521" name="Google Shape;521;p94"/>
          <p:cNvSpPr txBox="1">
            <a:spLocks noGrp="1"/>
          </p:cNvSpPr>
          <p:nvPr>
            <p:ph type="title"/>
          </p:nvPr>
        </p:nvSpPr>
        <p:spPr>
          <a:xfrm>
            <a:off x="177720" y="144450"/>
            <a:ext cx="6228300" cy="896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Calibri"/>
              <a:buNone/>
            </a:pPr>
            <a:r>
              <a:rPr lang="pl-PL" sz="4400" b="1">
                <a:latin typeface="Work Sans"/>
                <a:ea typeface="Work Sans"/>
                <a:cs typeface="Work Sans"/>
                <a:sym typeface="Work Sans"/>
              </a:rPr>
              <a:t>Shame &amp; Stigma</a:t>
            </a:r>
            <a:endParaRPr sz="4400" b="1">
              <a:latin typeface="Work Sans"/>
              <a:ea typeface="Work Sans"/>
              <a:cs typeface="Work Sans"/>
              <a:sym typeface="Work Sans"/>
            </a:endParaRPr>
          </a:p>
        </p:txBody>
      </p:sp>
      <p:pic>
        <p:nvPicPr>
          <p:cNvPr id="522" name="Google Shape;522;p94"/>
          <p:cNvPicPr preferRelativeResize="0">
            <a:picLocks noGrp="1"/>
          </p:cNvPicPr>
          <p:nvPr>
            <p:ph type="pic" idx="2"/>
          </p:nvPr>
        </p:nvPicPr>
        <p:blipFill rotWithShape="1">
          <a:blip r:embed="rId4">
            <a:alphaModFix/>
          </a:blip>
          <a:srcRect l="28324" r="28324"/>
          <a:stretch/>
        </p:blipFill>
        <p:spPr>
          <a:xfrm>
            <a:off x="658426" y="1275852"/>
            <a:ext cx="3309900" cy="4873500"/>
          </a:xfrm>
          <a:prstGeom prst="rect">
            <a:avLst/>
          </a:prstGeom>
          <a:noFill/>
          <a:ln>
            <a:noFill/>
          </a:ln>
        </p:spPr>
      </p:pic>
      <p:sp>
        <p:nvSpPr>
          <p:cNvPr id="523" name="Google Shape;523;p94"/>
          <p:cNvSpPr txBox="1">
            <a:spLocks noGrp="1"/>
          </p:cNvSpPr>
          <p:nvPr>
            <p:ph type="body" idx="1"/>
          </p:nvPr>
        </p:nvSpPr>
        <p:spPr>
          <a:xfrm>
            <a:off x="4728385" y="1211550"/>
            <a:ext cx="4075800" cy="4434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pl-PL" sz="2400" b="1">
                <a:latin typeface="Work Sans"/>
                <a:ea typeface="Work Sans"/>
                <a:cs typeface="Work Sans"/>
                <a:sym typeface="Work Sans"/>
              </a:rPr>
              <a:t>Stigma</a:t>
            </a:r>
            <a:r>
              <a:rPr lang="pl-PL" sz="2400">
                <a:latin typeface="Work Sans"/>
                <a:ea typeface="Work Sans"/>
                <a:cs typeface="Work Sans"/>
                <a:sym typeface="Work Sans"/>
              </a:rPr>
              <a:t>: Negative </a:t>
            </a:r>
            <a:r>
              <a:rPr lang="pl-PL" sz="2400">
                <a:solidFill>
                  <a:srgbClr val="0432FF"/>
                </a:solidFill>
                <a:latin typeface="Work Sans"/>
                <a:ea typeface="Work Sans"/>
                <a:cs typeface="Work Sans"/>
                <a:sym typeface="Work Sans"/>
              </a:rPr>
              <a:t>societal attitudes</a:t>
            </a:r>
            <a:r>
              <a:rPr lang="pl-PL" sz="2400">
                <a:latin typeface="Work Sans"/>
                <a:ea typeface="Work Sans"/>
                <a:cs typeface="Work Sans"/>
                <a:sym typeface="Work Sans"/>
              </a:rPr>
              <a:t> and general climate of </a:t>
            </a:r>
            <a:r>
              <a:rPr lang="pl-PL" sz="2400">
                <a:solidFill>
                  <a:srgbClr val="0432FF"/>
                </a:solidFill>
                <a:latin typeface="Work Sans"/>
                <a:ea typeface="Work Sans"/>
                <a:cs typeface="Work Sans"/>
                <a:sym typeface="Work Sans"/>
              </a:rPr>
              <a:t>hostility</a:t>
            </a:r>
            <a:r>
              <a:rPr lang="pl-PL" sz="2400">
                <a:latin typeface="Work Sans"/>
                <a:ea typeface="Work Sans"/>
                <a:cs typeface="Work Sans"/>
                <a:sym typeface="Work Sans"/>
              </a:rPr>
              <a:t> and exclusion for a subgroup of the population</a:t>
            </a:r>
            <a:endParaRPr sz="2400">
              <a:latin typeface="Work Sans"/>
              <a:ea typeface="Work Sans"/>
              <a:cs typeface="Work Sans"/>
              <a:sym typeface="Work Sans"/>
            </a:endParaRPr>
          </a:p>
          <a:p>
            <a:pPr marL="0" lvl="0" indent="0" algn="l" rtl="0">
              <a:lnSpc>
                <a:spcPct val="90000"/>
              </a:lnSpc>
              <a:spcBef>
                <a:spcPts val="1000"/>
              </a:spcBef>
              <a:spcAft>
                <a:spcPts val="0"/>
              </a:spcAft>
              <a:buClr>
                <a:schemeClr val="dk1"/>
              </a:buClr>
              <a:buSzPts val="2400"/>
              <a:buNone/>
            </a:pPr>
            <a:r>
              <a:rPr lang="pl-PL" sz="2400" b="1">
                <a:latin typeface="Work Sans"/>
                <a:ea typeface="Work Sans"/>
                <a:cs typeface="Work Sans"/>
                <a:sym typeface="Work Sans"/>
              </a:rPr>
              <a:t>Shame </a:t>
            </a:r>
            <a:r>
              <a:rPr lang="pl-PL" sz="2400">
                <a:latin typeface="Work Sans"/>
                <a:ea typeface="Work Sans"/>
                <a:cs typeface="Work Sans"/>
                <a:sym typeface="Work Sans"/>
              </a:rPr>
              <a:t>is the intensely painful feeling or experience of </a:t>
            </a:r>
            <a:r>
              <a:rPr lang="pl-PL" sz="2400">
                <a:solidFill>
                  <a:srgbClr val="0432FF"/>
                </a:solidFill>
                <a:latin typeface="Work Sans"/>
                <a:ea typeface="Work Sans"/>
                <a:cs typeface="Work Sans"/>
                <a:sym typeface="Work Sans"/>
              </a:rPr>
              <a:t>believing we are flawed </a:t>
            </a:r>
            <a:r>
              <a:rPr lang="pl-PL" sz="2400">
                <a:latin typeface="Work Sans"/>
                <a:ea typeface="Work Sans"/>
                <a:cs typeface="Work Sans"/>
                <a:sym typeface="Work Sans"/>
              </a:rPr>
              <a:t>and therefore unworthy of acceptance and belonging</a:t>
            </a:r>
            <a:endParaRPr>
              <a:latin typeface="Work Sans"/>
              <a:ea typeface="Work Sans"/>
              <a:cs typeface="Work Sans"/>
              <a:sym typeface="Work Sans"/>
            </a:endParaRPr>
          </a:p>
          <a:p>
            <a:pPr marL="0" lvl="0" indent="0" algn="l" rtl="0">
              <a:lnSpc>
                <a:spcPct val="90000"/>
              </a:lnSpc>
              <a:spcBef>
                <a:spcPts val="1000"/>
              </a:spcBef>
              <a:spcAft>
                <a:spcPts val="0"/>
              </a:spcAft>
              <a:buClr>
                <a:schemeClr val="dk1"/>
              </a:buClr>
              <a:buSzPts val="1600"/>
              <a:buNone/>
            </a:pPr>
            <a:endParaRPr>
              <a:latin typeface="Work Sans"/>
              <a:ea typeface="Work Sans"/>
              <a:cs typeface="Work Sans"/>
              <a:sym typeface="Work Sans"/>
            </a:endParaRPr>
          </a:p>
          <a:p>
            <a:pPr marL="0" lvl="0" indent="0" algn="l" rtl="0">
              <a:lnSpc>
                <a:spcPct val="90000"/>
              </a:lnSpc>
              <a:spcBef>
                <a:spcPts val="1000"/>
              </a:spcBef>
              <a:spcAft>
                <a:spcPts val="0"/>
              </a:spcAft>
              <a:buClr>
                <a:schemeClr val="dk1"/>
              </a:buClr>
              <a:buSzPts val="1600"/>
              <a:buNone/>
            </a:pPr>
            <a:r>
              <a:rPr lang="pl-PL">
                <a:latin typeface="Work Sans"/>
                <a:ea typeface="Work Sans"/>
                <a:cs typeface="Work Sans"/>
                <a:sym typeface="Work Sans"/>
              </a:rPr>
              <a:t>	</a:t>
            </a:r>
            <a:endParaRPr>
              <a:latin typeface="Work Sans"/>
              <a:ea typeface="Work Sans"/>
              <a:cs typeface="Work Sans"/>
              <a:sym typeface="Work Sans"/>
            </a:endParaRPr>
          </a:p>
          <a:p>
            <a:pPr marL="0" lvl="0" indent="0" algn="l" rtl="0">
              <a:lnSpc>
                <a:spcPct val="90000"/>
              </a:lnSpc>
              <a:spcBef>
                <a:spcPts val="1000"/>
              </a:spcBef>
              <a:spcAft>
                <a:spcPts val="1600"/>
              </a:spcAft>
              <a:buClr>
                <a:schemeClr val="dk1"/>
              </a:buClr>
              <a:buSzPts val="1600"/>
              <a:buNone/>
            </a:pPr>
            <a:endParaRPr>
              <a:latin typeface="Work Sans"/>
              <a:ea typeface="Work Sans"/>
              <a:cs typeface="Work Sans"/>
              <a:sym typeface="Work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95"/>
          <p:cNvSpPr txBox="1">
            <a:spLocks noGrp="1"/>
          </p:cNvSpPr>
          <p:nvPr>
            <p:ph type="title"/>
          </p:nvPr>
        </p:nvSpPr>
        <p:spPr>
          <a:xfrm>
            <a:off x="67925" y="16200"/>
            <a:ext cx="8976600" cy="859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pl-PL" sz="4800" b="1">
                <a:latin typeface="Work Sans"/>
                <a:ea typeface="Work Sans"/>
                <a:cs typeface="Work Sans"/>
                <a:sym typeface="Work Sans"/>
              </a:rPr>
              <a:t>Generational Patterns</a:t>
            </a:r>
            <a:endParaRPr sz="2400" b="1">
              <a:latin typeface="Work Sans"/>
              <a:ea typeface="Work Sans"/>
              <a:cs typeface="Work Sans"/>
              <a:sym typeface="Work Sans"/>
            </a:endParaRPr>
          </a:p>
        </p:txBody>
      </p:sp>
      <p:sp>
        <p:nvSpPr>
          <p:cNvPr id="530" name="Google Shape;530;p95"/>
          <p:cNvSpPr txBox="1">
            <a:spLocks noGrp="1"/>
          </p:cNvSpPr>
          <p:nvPr>
            <p:ph type="body" idx="1"/>
          </p:nvPr>
        </p:nvSpPr>
        <p:spPr>
          <a:xfrm>
            <a:off x="148625" y="1015775"/>
            <a:ext cx="8620800" cy="5110800"/>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rgbClr val="000000"/>
              </a:buClr>
              <a:buSzPts val="2100"/>
              <a:buFont typeface="Work Sans"/>
              <a:buChar char="•"/>
            </a:pPr>
            <a:r>
              <a:rPr lang="pl-PL" sz="2100" b="1">
                <a:highlight>
                  <a:schemeClr val="lt1"/>
                </a:highlight>
                <a:latin typeface="Work Sans"/>
                <a:ea typeface="Work Sans"/>
                <a:cs typeface="Work Sans"/>
                <a:sym typeface="Work Sans"/>
              </a:rPr>
              <a:t>LGBTQ members of the Silent Generation (born between 1925 and 1945) </a:t>
            </a:r>
            <a:endParaRPr sz="2100" b="1">
              <a:highlight>
                <a:schemeClr val="lt1"/>
              </a:highlight>
              <a:latin typeface="Work Sans"/>
              <a:ea typeface="Work Sans"/>
              <a:cs typeface="Work Sans"/>
              <a:sym typeface="Work Sans"/>
            </a:endParaRPr>
          </a:p>
          <a:p>
            <a:pPr marL="228600" lvl="0" indent="-228600" algn="l" rtl="0">
              <a:lnSpc>
                <a:spcPct val="80000"/>
              </a:lnSpc>
              <a:spcBef>
                <a:spcPts val="0"/>
              </a:spcBef>
              <a:spcAft>
                <a:spcPts val="0"/>
              </a:spcAft>
              <a:buClr>
                <a:srgbClr val="000000"/>
              </a:buClr>
              <a:buSzPts val="2100"/>
              <a:buFont typeface="Work Sans"/>
              <a:buChar char="•"/>
            </a:pPr>
            <a:r>
              <a:rPr lang="pl-PL" sz="2100" b="1">
                <a:highlight>
                  <a:schemeClr val="lt1"/>
                </a:highlight>
                <a:latin typeface="Work Sans"/>
                <a:ea typeface="Work Sans"/>
                <a:cs typeface="Work Sans"/>
                <a:sym typeface="Work Sans"/>
              </a:rPr>
              <a:t>LGBTQ Baby Boomers (born between 1946 and 1964)</a:t>
            </a:r>
            <a:r>
              <a:rPr lang="pl-PL" sz="2100">
                <a:highlight>
                  <a:schemeClr val="lt1"/>
                </a:highlight>
                <a:latin typeface="Work Sans"/>
                <a:ea typeface="Work Sans"/>
                <a:cs typeface="Work Sans"/>
                <a:sym typeface="Work Sans"/>
              </a:rPr>
              <a:t> </a:t>
            </a:r>
            <a:endParaRPr sz="2100">
              <a:highlight>
                <a:schemeClr val="lt1"/>
              </a:highlight>
              <a:latin typeface="Work Sans"/>
              <a:ea typeface="Work Sans"/>
              <a:cs typeface="Work Sans"/>
              <a:sym typeface="Work Sans"/>
            </a:endParaRPr>
          </a:p>
          <a:p>
            <a:pPr marL="228600" lvl="0" indent="-228600" algn="l" rtl="0">
              <a:lnSpc>
                <a:spcPct val="80000"/>
              </a:lnSpc>
              <a:spcBef>
                <a:spcPts val="0"/>
              </a:spcBef>
              <a:spcAft>
                <a:spcPts val="0"/>
              </a:spcAft>
              <a:buClr>
                <a:srgbClr val="000000"/>
              </a:buClr>
              <a:buSzPts val="2100"/>
              <a:buFont typeface="Work Sans"/>
              <a:buChar char="•"/>
            </a:pPr>
            <a:r>
              <a:rPr lang="pl-PL" sz="2100" b="1">
                <a:highlight>
                  <a:schemeClr val="lt1"/>
                </a:highlight>
                <a:latin typeface="Work Sans"/>
                <a:ea typeface="Work Sans"/>
                <a:cs typeface="Work Sans"/>
                <a:sym typeface="Work Sans"/>
              </a:rPr>
              <a:t>LGBT Gen Xers (born between 1965 and 1980)</a:t>
            </a:r>
            <a:r>
              <a:rPr lang="pl-PL" sz="2100">
                <a:highlight>
                  <a:schemeClr val="lt1"/>
                </a:highlight>
                <a:latin typeface="Work Sans"/>
                <a:ea typeface="Work Sans"/>
                <a:cs typeface="Work Sans"/>
                <a:sym typeface="Work Sans"/>
              </a:rPr>
              <a:t> </a:t>
            </a:r>
            <a:endParaRPr sz="2100">
              <a:highlight>
                <a:schemeClr val="lt1"/>
              </a:highlight>
              <a:latin typeface="Work Sans"/>
              <a:ea typeface="Work Sans"/>
              <a:cs typeface="Work Sans"/>
              <a:sym typeface="Work Sans"/>
            </a:endParaRPr>
          </a:p>
          <a:p>
            <a:pPr marL="228600" lvl="0" indent="-228600" algn="l" rtl="0">
              <a:lnSpc>
                <a:spcPct val="80000"/>
              </a:lnSpc>
              <a:spcBef>
                <a:spcPts val="0"/>
              </a:spcBef>
              <a:spcAft>
                <a:spcPts val="0"/>
              </a:spcAft>
              <a:buClr>
                <a:srgbClr val="000000"/>
              </a:buClr>
              <a:buSzPts val="2100"/>
              <a:buFont typeface="Work Sans"/>
              <a:buChar char="•"/>
            </a:pPr>
            <a:r>
              <a:rPr lang="pl-PL" sz="2100" b="1">
                <a:highlight>
                  <a:schemeClr val="lt1"/>
                </a:highlight>
                <a:latin typeface="Work Sans"/>
                <a:ea typeface="Work Sans"/>
                <a:cs typeface="Work Sans"/>
                <a:sym typeface="Work Sans"/>
              </a:rPr>
              <a:t>LGBTQ Millennials (born between 1981-1996)</a:t>
            </a:r>
            <a:r>
              <a:rPr lang="pl-PL" sz="2100">
                <a:highlight>
                  <a:schemeClr val="lt1"/>
                </a:highlight>
                <a:latin typeface="Work Sans"/>
                <a:ea typeface="Work Sans"/>
                <a:cs typeface="Work Sans"/>
                <a:sym typeface="Work Sans"/>
              </a:rPr>
              <a:t> </a:t>
            </a:r>
            <a:endParaRPr sz="2100">
              <a:highlight>
                <a:schemeClr val="lt1"/>
              </a:highlight>
              <a:latin typeface="Work Sans"/>
              <a:ea typeface="Work Sans"/>
              <a:cs typeface="Work Sans"/>
              <a:sym typeface="Work Sans"/>
            </a:endParaRPr>
          </a:p>
          <a:p>
            <a:pPr marL="228600" lvl="0" indent="-228600" algn="l" rtl="0">
              <a:lnSpc>
                <a:spcPct val="80000"/>
              </a:lnSpc>
              <a:spcBef>
                <a:spcPts val="0"/>
              </a:spcBef>
              <a:spcAft>
                <a:spcPts val="0"/>
              </a:spcAft>
              <a:buClr>
                <a:schemeClr val="dk1"/>
              </a:buClr>
              <a:buSzPts val="2100"/>
              <a:buFont typeface="Work Sans"/>
              <a:buChar char="•"/>
            </a:pPr>
            <a:r>
              <a:rPr lang="pl-PL" sz="2100">
                <a:highlight>
                  <a:schemeClr val="lt1"/>
                </a:highlight>
                <a:latin typeface="Work Sans"/>
                <a:ea typeface="Work Sans"/>
                <a:cs typeface="Work Sans"/>
                <a:sym typeface="Work Sans"/>
              </a:rPr>
              <a:t>A Gallup poll published in 2017 found that “the portion of American adults identifying as lesbian, gay, bisexual or transgender (LGBT) increased to 4.1% in 2016 from 3.5% in 2012 . . . The portion of [Millennials] identifying as LGBT increased from 5.8% in 2012 to 7.3% in 2016. LGBT identification remained relatively stable over the five-year period [2012–16] at 3.2% among Generation X and declined slightly from 2.7% to 2.4% among baby boomers” (Gates, 2017).</a:t>
            </a:r>
            <a:endParaRPr sz="2100">
              <a:highlight>
                <a:schemeClr val="lt1"/>
              </a:highlight>
              <a:latin typeface="Work Sans"/>
              <a:ea typeface="Work Sans"/>
              <a:cs typeface="Work Sans"/>
              <a:sym typeface="Work Sans"/>
            </a:endParaRPr>
          </a:p>
          <a:p>
            <a:pPr marL="228600" lvl="0" indent="-228600" algn="l" rtl="0">
              <a:lnSpc>
                <a:spcPct val="80000"/>
              </a:lnSpc>
              <a:spcBef>
                <a:spcPts val="0"/>
              </a:spcBef>
              <a:spcAft>
                <a:spcPts val="0"/>
              </a:spcAft>
              <a:buClr>
                <a:schemeClr val="dk1"/>
              </a:buClr>
              <a:buSzPts val="2100"/>
              <a:buFont typeface="Work Sans"/>
              <a:buChar char="•"/>
            </a:pPr>
            <a:r>
              <a:rPr lang="pl-PL" sz="2100">
                <a:highlight>
                  <a:schemeClr val="lt1"/>
                </a:highlight>
                <a:latin typeface="Work Sans"/>
                <a:ea typeface="Work Sans"/>
                <a:cs typeface="Work Sans"/>
                <a:sym typeface="Work Sans"/>
              </a:rPr>
              <a:t>71 percent of Millennials favor same-sex marriage, compared to 56 percent of Gen Xers, 46 percent of Baby Boomers, and 38 percent of the Silent Generation (Pew Research Center, 2016).</a:t>
            </a:r>
            <a:endParaRPr sz="2100">
              <a:highlight>
                <a:schemeClr val="lt1"/>
              </a:highlight>
              <a:latin typeface="Work Sans"/>
              <a:ea typeface="Work Sans"/>
              <a:cs typeface="Work Sans"/>
              <a:sym typeface="Work Sans"/>
            </a:endParaRPr>
          </a:p>
          <a:p>
            <a:pPr marL="228600" lvl="0" indent="0" algn="l" rtl="0">
              <a:lnSpc>
                <a:spcPct val="80000"/>
              </a:lnSpc>
              <a:spcBef>
                <a:spcPts val="0"/>
              </a:spcBef>
              <a:spcAft>
                <a:spcPts val="0"/>
              </a:spcAft>
              <a:buNone/>
            </a:pPr>
            <a:endParaRPr sz="2100" b="1">
              <a:solidFill>
                <a:srgbClr val="000000"/>
              </a:solidFill>
              <a:highlight>
                <a:srgbClr val="FFFFFF"/>
              </a:highlight>
              <a:latin typeface="Work Sans"/>
              <a:ea typeface="Work Sans"/>
              <a:cs typeface="Work Sans"/>
              <a:sym typeface="Work Sans"/>
            </a:endParaRPr>
          </a:p>
        </p:txBody>
      </p:sp>
      <p:pic>
        <p:nvPicPr>
          <p:cNvPr id="531" name="Google Shape;531;p95"/>
          <p:cNvPicPr preferRelativeResize="0"/>
          <p:nvPr/>
        </p:nvPicPr>
        <p:blipFill>
          <a:blip r:embed="rId3">
            <a:alphaModFix/>
          </a:blip>
          <a:stretch>
            <a:fillRect/>
          </a:stretch>
        </p:blipFill>
        <p:spPr>
          <a:xfrm rot="10800000">
            <a:off x="127500" y="6705600"/>
            <a:ext cx="24900" cy="24900"/>
          </a:xfrm>
          <a:prstGeom prst="rect">
            <a:avLst/>
          </a:prstGeom>
          <a:noFill/>
          <a:ln>
            <a:noFill/>
          </a:ln>
        </p:spPr>
      </p:pic>
      <p:sp>
        <p:nvSpPr>
          <p:cNvPr id="532" name="Google Shape;532;p95"/>
          <p:cNvSpPr txBox="1"/>
          <p:nvPr/>
        </p:nvSpPr>
        <p:spPr>
          <a:xfrm>
            <a:off x="127500" y="6283775"/>
            <a:ext cx="6186300" cy="4392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pl-PL" sz="900" u="sng">
                <a:solidFill>
                  <a:schemeClr val="dk1"/>
                </a:solidFill>
                <a:latin typeface="Work Sans"/>
                <a:ea typeface="Work Sans"/>
                <a:cs typeface="Work Sans"/>
                <a:sym typeface="Work Sans"/>
                <a:hlinkClick r:id="rId4"/>
              </a:rPr>
              <a:t>https://www.asaging.org/blog/two-steps-forward-one-step-back-story-lgbt-gen-xers</a:t>
            </a:r>
            <a:endParaRPr sz="900">
              <a:latin typeface="Work Sans"/>
              <a:ea typeface="Work Sans"/>
              <a:cs typeface="Work Sans"/>
              <a:sym typeface="Work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96"/>
          <p:cNvSpPr txBox="1">
            <a:spLocks noGrp="1"/>
          </p:cNvSpPr>
          <p:nvPr>
            <p:ph type="title"/>
          </p:nvPr>
        </p:nvSpPr>
        <p:spPr>
          <a:xfrm>
            <a:off x="67925" y="-60000"/>
            <a:ext cx="8976600" cy="859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pl-PL" sz="4800" b="1">
                <a:latin typeface="Work Sans"/>
                <a:ea typeface="Work Sans"/>
                <a:cs typeface="Work Sans"/>
                <a:sym typeface="Work Sans"/>
              </a:rPr>
              <a:t>Generational Patterns</a:t>
            </a:r>
            <a:endParaRPr sz="2400" b="1">
              <a:latin typeface="Work Sans"/>
              <a:ea typeface="Work Sans"/>
              <a:cs typeface="Work Sans"/>
              <a:sym typeface="Work Sans"/>
            </a:endParaRPr>
          </a:p>
        </p:txBody>
      </p:sp>
      <p:sp>
        <p:nvSpPr>
          <p:cNvPr id="539" name="Google Shape;539;p96"/>
          <p:cNvSpPr txBox="1">
            <a:spLocks noGrp="1"/>
          </p:cNvSpPr>
          <p:nvPr>
            <p:ph type="body" idx="1"/>
          </p:nvPr>
        </p:nvSpPr>
        <p:spPr>
          <a:xfrm>
            <a:off x="124050" y="863375"/>
            <a:ext cx="5093700" cy="5127600"/>
          </a:xfrm>
          <a:prstGeom prst="rect">
            <a:avLst/>
          </a:prstGeom>
          <a:noFill/>
          <a:ln>
            <a:noFill/>
          </a:ln>
        </p:spPr>
        <p:txBody>
          <a:bodyPr spcFirstLastPara="1" wrap="square" lIns="91425" tIns="45700" rIns="91425" bIns="45700" anchor="t" anchorCtr="0">
            <a:noAutofit/>
          </a:bodyPr>
          <a:lstStyle/>
          <a:p>
            <a:pPr marL="228600" lvl="0" indent="-209550" algn="l" rtl="0">
              <a:lnSpc>
                <a:spcPct val="80000"/>
              </a:lnSpc>
              <a:spcBef>
                <a:spcPts val="0"/>
              </a:spcBef>
              <a:spcAft>
                <a:spcPts val="0"/>
              </a:spcAft>
              <a:buClr>
                <a:srgbClr val="000000"/>
              </a:buClr>
              <a:buSzPts val="1800"/>
              <a:buFont typeface="Work Sans"/>
              <a:buChar char="•"/>
            </a:pPr>
            <a:r>
              <a:rPr lang="pl-PL" sz="1800" b="1">
                <a:solidFill>
                  <a:srgbClr val="000000"/>
                </a:solidFill>
                <a:highlight>
                  <a:srgbClr val="FFFFFF"/>
                </a:highlight>
                <a:latin typeface="Work Sans"/>
                <a:ea typeface="Work Sans"/>
                <a:cs typeface="Work Sans"/>
                <a:sym typeface="Work Sans"/>
              </a:rPr>
              <a:t>LGBTQ members of the Silent Generation (born between 1925 and 1945) </a:t>
            </a:r>
            <a:r>
              <a:rPr lang="pl-PL" sz="1800">
                <a:solidFill>
                  <a:srgbClr val="000000"/>
                </a:solidFill>
                <a:highlight>
                  <a:srgbClr val="FFFFFF"/>
                </a:highlight>
                <a:latin typeface="Work Sans"/>
                <a:ea typeface="Work Sans"/>
                <a:cs typeface="Work Sans"/>
                <a:sym typeface="Work Sans"/>
              </a:rPr>
              <a:t>have spent most of their lives in a climate extremely hostile to LGBT communities. Some have been closeted for their entire lives, some came out early on, others in their later years. They may carry with them memories of isola­tion, violence, and fear that make it difficult to openly identify as members of the LGBT com­munity, but also they carry strength, resilience, and courage.</a:t>
            </a:r>
            <a:endParaRPr sz="1800">
              <a:solidFill>
                <a:srgbClr val="000000"/>
              </a:solidFill>
              <a:highlight>
                <a:srgbClr val="FFFFFF"/>
              </a:highlight>
              <a:latin typeface="Work Sans"/>
              <a:ea typeface="Work Sans"/>
              <a:cs typeface="Work Sans"/>
              <a:sym typeface="Work Sans"/>
            </a:endParaRPr>
          </a:p>
          <a:p>
            <a:pPr marL="228600" lvl="0" indent="-209550" algn="l" rtl="0">
              <a:lnSpc>
                <a:spcPct val="80000"/>
              </a:lnSpc>
              <a:spcBef>
                <a:spcPts val="0"/>
              </a:spcBef>
              <a:spcAft>
                <a:spcPts val="0"/>
              </a:spcAft>
              <a:buClr>
                <a:srgbClr val="000000"/>
              </a:buClr>
              <a:buSzPts val="1800"/>
              <a:buFont typeface="Work Sans"/>
              <a:buChar char="•"/>
            </a:pPr>
            <a:r>
              <a:rPr lang="pl-PL" sz="1800">
                <a:solidFill>
                  <a:srgbClr val="000000"/>
                </a:solidFill>
                <a:highlight>
                  <a:srgbClr val="FFFFFF"/>
                </a:highlight>
                <a:latin typeface="Work Sans"/>
                <a:ea typeface="Work Sans"/>
                <a:cs typeface="Work Sans"/>
                <a:sym typeface="Work Sans"/>
              </a:rPr>
              <a:t>“Homosexuality,” “sodomy” criminalized</a:t>
            </a:r>
            <a:endParaRPr sz="1800">
              <a:solidFill>
                <a:srgbClr val="000000"/>
              </a:solidFill>
              <a:highlight>
                <a:srgbClr val="FFFFFF"/>
              </a:highlight>
              <a:latin typeface="Work Sans"/>
              <a:ea typeface="Work Sans"/>
              <a:cs typeface="Work Sans"/>
              <a:sym typeface="Work Sans"/>
            </a:endParaRPr>
          </a:p>
          <a:p>
            <a:pPr marL="228600" lvl="0" indent="-209550" algn="l" rtl="0">
              <a:lnSpc>
                <a:spcPct val="80000"/>
              </a:lnSpc>
              <a:spcBef>
                <a:spcPts val="0"/>
              </a:spcBef>
              <a:spcAft>
                <a:spcPts val="0"/>
              </a:spcAft>
              <a:buClr>
                <a:srgbClr val="000000"/>
              </a:buClr>
              <a:buSzPts val="1800"/>
              <a:buFont typeface="Work Sans"/>
              <a:buChar char="•"/>
            </a:pPr>
            <a:r>
              <a:rPr lang="pl-PL" sz="1800">
                <a:solidFill>
                  <a:srgbClr val="000000"/>
                </a:solidFill>
                <a:highlight>
                  <a:srgbClr val="FFFFFF"/>
                </a:highlight>
                <a:latin typeface="Work Sans"/>
                <a:ea typeface="Work Sans"/>
                <a:cs typeface="Work Sans"/>
                <a:sym typeface="Work Sans"/>
              </a:rPr>
              <a:t>Homosexuality listed as psychiatric diagnosis in </a:t>
            </a:r>
            <a:r>
              <a:rPr lang="pl-PL" sz="1800" i="1">
                <a:solidFill>
                  <a:srgbClr val="000000"/>
                </a:solidFill>
                <a:highlight>
                  <a:srgbClr val="FFFFFF"/>
                </a:highlight>
                <a:latin typeface="Work Sans"/>
                <a:ea typeface="Work Sans"/>
                <a:cs typeface="Work Sans"/>
                <a:sym typeface="Work Sans"/>
              </a:rPr>
              <a:t>DSM</a:t>
            </a:r>
            <a:endParaRPr sz="1800">
              <a:solidFill>
                <a:srgbClr val="000000"/>
              </a:solidFill>
              <a:highlight>
                <a:srgbClr val="FFFFFF"/>
              </a:highlight>
              <a:latin typeface="Work Sans"/>
              <a:ea typeface="Work Sans"/>
              <a:cs typeface="Work Sans"/>
              <a:sym typeface="Work Sans"/>
            </a:endParaRPr>
          </a:p>
          <a:p>
            <a:pPr marL="228600" lvl="0" indent="-209550" algn="l" rtl="0">
              <a:lnSpc>
                <a:spcPct val="80000"/>
              </a:lnSpc>
              <a:spcBef>
                <a:spcPts val="0"/>
              </a:spcBef>
              <a:spcAft>
                <a:spcPts val="0"/>
              </a:spcAft>
              <a:buClr>
                <a:srgbClr val="000000"/>
              </a:buClr>
              <a:buSzPts val="1800"/>
              <a:buFont typeface="Work Sans"/>
              <a:buChar char="•"/>
            </a:pPr>
            <a:r>
              <a:rPr lang="pl-PL" sz="1800">
                <a:solidFill>
                  <a:srgbClr val="000000"/>
                </a:solidFill>
                <a:highlight>
                  <a:srgbClr val="FFFFFF"/>
                </a:highlight>
                <a:latin typeface="Work Sans"/>
                <a:ea typeface="Work Sans"/>
                <a:cs typeface="Work Sans"/>
                <a:sym typeface="Work Sans"/>
              </a:rPr>
              <a:t>Regular raids of LGBTQ bars, dances, and other spaces</a:t>
            </a:r>
            <a:endParaRPr sz="1800">
              <a:solidFill>
                <a:srgbClr val="000000"/>
              </a:solidFill>
              <a:highlight>
                <a:srgbClr val="FFFFFF"/>
              </a:highlight>
              <a:latin typeface="Work Sans"/>
              <a:ea typeface="Work Sans"/>
              <a:cs typeface="Work Sans"/>
              <a:sym typeface="Work Sans"/>
            </a:endParaRPr>
          </a:p>
          <a:p>
            <a:pPr marL="228600" lvl="0" indent="-209550" algn="l" rtl="0">
              <a:lnSpc>
                <a:spcPct val="80000"/>
              </a:lnSpc>
              <a:spcBef>
                <a:spcPts val="0"/>
              </a:spcBef>
              <a:spcAft>
                <a:spcPts val="0"/>
              </a:spcAft>
              <a:buClr>
                <a:srgbClr val="000000"/>
              </a:buClr>
              <a:buSzPts val="1800"/>
              <a:buFont typeface="Work Sans"/>
              <a:buChar char="•"/>
            </a:pPr>
            <a:r>
              <a:rPr lang="pl-PL" sz="1800">
                <a:solidFill>
                  <a:srgbClr val="000000"/>
                </a:solidFill>
                <a:highlight>
                  <a:srgbClr val="FFFFFF"/>
                </a:highlight>
                <a:latin typeface="Work Sans"/>
                <a:ea typeface="Work Sans"/>
                <a:cs typeface="Work Sans"/>
                <a:sym typeface="Work Sans"/>
              </a:rPr>
              <a:t>Shaped by McCarthyism and Lavender Scare</a:t>
            </a:r>
            <a:endParaRPr sz="1800">
              <a:solidFill>
                <a:srgbClr val="000000"/>
              </a:solidFill>
              <a:highlight>
                <a:srgbClr val="FFFFFF"/>
              </a:highlight>
              <a:latin typeface="Work Sans"/>
              <a:ea typeface="Work Sans"/>
              <a:cs typeface="Work Sans"/>
              <a:sym typeface="Work Sans"/>
            </a:endParaRPr>
          </a:p>
          <a:p>
            <a:pPr marL="228600" lvl="0" indent="-209550" algn="l" rtl="0">
              <a:lnSpc>
                <a:spcPct val="80000"/>
              </a:lnSpc>
              <a:spcBef>
                <a:spcPts val="0"/>
              </a:spcBef>
              <a:spcAft>
                <a:spcPts val="0"/>
              </a:spcAft>
              <a:buClr>
                <a:srgbClr val="000000"/>
              </a:buClr>
              <a:buSzPts val="1800"/>
              <a:buFont typeface="Work Sans"/>
              <a:buChar char="•"/>
            </a:pPr>
            <a:r>
              <a:rPr lang="pl-PL" sz="1800">
                <a:solidFill>
                  <a:srgbClr val="000000"/>
                </a:solidFill>
                <a:highlight>
                  <a:srgbClr val="FFFFFF"/>
                </a:highlight>
                <a:latin typeface="Work Sans"/>
                <a:ea typeface="Work Sans"/>
                <a:cs typeface="Work Sans"/>
                <a:sym typeface="Work Sans"/>
              </a:rPr>
              <a:t>First gay rights organizations developed in 1950s (Mattachine Society-1950, Daughters of Bilitis, 1955)</a:t>
            </a:r>
            <a:endParaRPr sz="1800">
              <a:solidFill>
                <a:srgbClr val="000000"/>
              </a:solidFill>
              <a:highlight>
                <a:srgbClr val="FFFFFF"/>
              </a:highlight>
              <a:latin typeface="Work Sans"/>
              <a:ea typeface="Work Sans"/>
              <a:cs typeface="Work Sans"/>
              <a:sym typeface="Work Sans"/>
            </a:endParaRPr>
          </a:p>
        </p:txBody>
      </p:sp>
      <p:pic>
        <p:nvPicPr>
          <p:cNvPr id="540" name="Google Shape;540;p96"/>
          <p:cNvPicPr preferRelativeResize="0"/>
          <p:nvPr/>
        </p:nvPicPr>
        <p:blipFill>
          <a:blip r:embed="rId3">
            <a:alphaModFix/>
          </a:blip>
          <a:stretch>
            <a:fillRect/>
          </a:stretch>
        </p:blipFill>
        <p:spPr>
          <a:xfrm rot="10800000">
            <a:off x="127500" y="6705600"/>
            <a:ext cx="24900" cy="24900"/>
          </a:xfrm>
          <a:prstGeom prst="rect">
            <a:avLst/>
          </a:prstGeom>
          <a:noFill/>
          <a:ln>
            <a:noFill/>
          </a:ln>
        </p:spPr>
      </p:pic>
      <p:sp>
        <p:nvSpPr>
          <p:cNvPr id="541" name="Google Shape;541;p96"/>
          <p:cNvSpPr txBox="1"/>
          <p:nvPr/>
        </p:nvSpPr>
        <p:spPr>
          <a:xfrm>
            <a:off x="127500" y="6283775"/>
            <a:ext cx="6186300" cy="4392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pl-PL" sz="900" u="sng">
                <a:solidFill>
                  <a:schemeClr val="dk1"/>
                </a:solidFill>
                <a:latin typeface="Work Sans"/>
                <a:ea typeface="Work Sans"/>
                <a:cs typeface="Work Sans"/>
                <a:sym typeface="Work Sans"/>
                <a:hlinkClick r:id="rId4"/>
              </a:rPr>
              <a:t>https://www.asaging.org/blog/two-steps-forward-one-step-back-story-lgbt-gen-xers</a:t>
            </a:r>
            <a:endParaRPr sz="900">
              <a:latin typeface="Work Sans"/>
              <a:ea typeface="Work Sans"/>
              <a:cs typeface="Work Sans"/>
              <a:sym typeface="Work Sans"/>
            </a:endParaRPr>
          </a:p>
        </p:txBody>
      </p:sp>
      <p:pic>
        <p:nvPicPr>
          <p:cNvPr id="542" name="Google Shape;542;p96"/>
          <p:cNvPicPr preferRelativeResize="0"/>
          <p:nvPr/>
        </p:nvPicPr>
        <p:blipFill>
          <a:blip r:embed="rId5">
            <a:alphaModFix/>
          </a:blip>
          <a:stretch>
            <a:fillRect/>
          </a:stretch>
        </p:blipFill>
        <p:spPr>
          <a:xfrm>
            <a:off x="5460600" y="951600"/>
            <a:ext cx="3531000" cy="2572334"/>
          </a:xfrm>
          <a:prstGeom prst="rect">
            <a:avLst/>
          </a:prstGeom>
          <a:noFill/>
          <a:ln>
            <a:noFill/>
          </a:ln>
        </p:spPr>
      </p:pic>
      <p:pic>
        <p:nvPicPr>
          <p:cNvPr id="543" name="Google Shape;543;p96"/>
          <p:cNvPicPr preferRelativeResize="0"/>
          <p:nvPr/>
        </p:nvPicPr>
        <p:blipFill rotWithShape="1">
          <a:blip r:embed="rId6">
            <a:alphaModFix/>
          </a:blip>
          <a:srcRect b="6933"/>
          <a:stretch/>
        </p:blipFill>
        <p:spPr>
          <a:xfrm>
            <a:off x="5625825" y="3676326"/>
            <a:ext cx="3365775" cy="22848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70"/>
          <p:cNvPicPr preferRelativeResize="0"/>
          <p:nvPr/>
        </p:nvPicPr>
        <p:blipFill rotWithShape="1">
          <a:blip r:embed="rId3">
            <a:alphaModFix/>
          </a:blip>
          <a:srcRect t="11055"/>
          <a:stretch/>
        </p:blipFill>
        <p:spPr>
          <a:xfrm>
            <a:off x="6610803" y="5962275"/>
            <a:ext cx="2412001" cy="726900"/>
          </a:xfrm>
          <a:prstGeom prst="rect">
            <a:avLst/>
          </a:prstGeom>
          <a:noFill/>
          <a:ln>
            <a:noFill/>
          </a:ln>
        </p:spPr>
      </p:pic>
      <p:pic>
        <p:nvPicPr>
          <p:cNvPr id="325" name="Google Shape;325;p70"/>
          <p:cNvPicPr preferRelativeResize="0"/>
          <p:nvPr/>
        </p:nvPicPr>
        <p:blipFill>
          <a:blip r:embed="rId4">
            <a:alphaModFix amt="36000"/>
          </a:blip>
          <a:stretch>
            <a:fillRect/>
          </a:stretch>
        </p:blipFill>
        <p:spPr>
          <a:xfrm>
            <a:off x="0" y="0"/>
            <a:ext cx="9144000" cy="6858000"/>
          </a:xfrm>
          <a:prstGeom prst="rect">
            <a:avLst/>
          </a:prstGeom>
          <a:noFill/>
          <a:ln>
            <a:noFill/>
          </a:ln>
        </p:spPr>
      </p:pic>
      <p:sp>
        <p:nvSpPr>
          <p:cNvPr id="326" name="Google Shape;326;p70"/>
          <p:cNvSpPr txBox="1">
            <a:spLocks noGrp="1"/>
          </p:cNvSpPr>
          <p:nvPr>
            <p:ph type="title"/>
          </p:nvPr>
        </p:nvSpPr>
        <p:spPr>
          <a:xfrm>
            <a:off x="311700" y="3401200"/>
            <a:ext cx="8520600" cy="11223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8000"/>
              <a:buFont typeface="Source Sans Pro"/>
              <a:buNone/>
            </a:pPr>
            <a:r>
              <a:rPr lang="pl-PL" sz="8000" b="1"/>
              <a:t>LGBTQ Terminology</a:t>
            </a:r>
            <a:endParaRPr sz="3000" b="1">
              <a:latin typeface="Work Sans"/>
              <a:ea typeface="Work Sans"/>
              <a:cs typeface="Work Sans"/>
              <a:sym typeface="Work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97"/>
          <p:cNvSpPr txBox="1">
            <a:spLocks noGrp="1"/>
          </p:cNvSpPr>
          <p:nvPr>
            <p:ph type="title"/>
          </p:nvPr>
        </p:nvSpPr>
        <p:spPr>
          <a:xfrm>
            <a:off x="67925" y="16200"/>
            <a:ext cx="8976600" cy="859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pl-PL" sz="4800" b="1">
                <a:latin typeface="Work Sans"/>
                <a:ea typeface="Work Sans"/>
                <a:cs typeface="Work Sans"/>
                <a:sym typeface="Work Sans"/>
              </a:rPr>
              <a:t>Generational Patterns</a:t>
            </a:r>
            <a:endParaRPr sz="2400" b="1">
              <a:latin typeface="Work Sans"/>
              <a:ea typeface="Work Sans"/>
              <a:cs typeface="Work Sans"/>
              <a:sym typeface="Work Sans"/>
            </a:endParaRPr>
          </a:p>
        </p:txBody>
      </p:sp>
      <p:sp>
        <p:nvSpPr>
          <p:cNvPr id="550" name="Google Shape;550;p97"/>
          <p:cNvSpPr txBox="1">
            <a:spLocks noGrp="1"/>
          </p:cNvSpPr>
          <p:nvPr>
            <p:ph type="body" idx="1"/>
          </p:nvPr>
        </p:nvSpPr>
        <p:spPr>
          <a:xfrm>
            <a:off x="148625" y="939575"/>
            <a:ext cx="4720500" cy="5115600"/>
          </a:xfrm>
          <a:prstGeom prst="rect">
            <a:avLst/>
          </a:prstGeom>
          <a:noFill/>
          <a:ln>
            <a:noFill/>
          </a:ln>
        </p:spPr>
        <p:txBody>
          <a:bodyPr spcFirstLastPara="1" wrap="square" lIns="91425" tIns="45700" rIns="91425" bIns="45700" anchor="t" anchorCtr="0">
            <a:noAutofit/>
          </a:bodyPr>
          <a:lstStyle/>
          <a:p>
            <a:pPr marL="228600" lvl="0" indent="-209550" algn="l" rtl="0">
              <a:lnSpc>
                <a:spcPct val="80000"/>
              </a:lnSpc>
              <a:spcBef>
                <a:spcPts val="0"/>
              </a:spcBef>
              <a:spcAft>
                <a:spcPts val="0"/>
              </a:spcAft>
              <a:buClr>
                <a:srgbClr val="000000"/>
              </a:buClr>
              <a:buSzPts val="1800"/>
              <a:buFont typeface="Work Sans"/>
              <a:buChar char="•"/>
            </a:pPr>
            <a:r>
              <a:rPr lang="pl-PL" sz="1800" b="1">
                <a:highlight>
                  <a:schemeClr val="lt1"/>
                </a:highlight>
                <a:latin typeface="Work Sans"/>
                <a:ea typeface="Work Sans"/>
                <a:cs typeface="Work Sans"/>
                <a:sym typeface="Work Sans"/>
              </a:rPr>
              <a:t>LGBTQ Baby Boomers (born between 1946 and 1964)</a:t>
            </a:r>
            <a:r>
              <a:rPr lang="pl-PL" sz="1800">
                <a:highlight>
                  <a:schemeClr val="lt1"/>
                </a:highlight>
                <a:latin typeface="Work Sans"/>
                <a:ea typeface="Work Sans"/>
                <a:cs typeface="Work Sans"/>
                <a:sym typeface="Work Sans"/>
              </a:rPr>
              <a:t> </a:t>
            </a:r>
            <a:endParaRPr sz="1800">
              <a:highlight>
                <a:schemeClr val="lt1"/>
              </a:highlight>
              <a:latin typeface="Work Sans"/>
              <a:ea typeface="Work Sans"/>
              <a:cs typeface="Work Sans"/>
              <a:sym typeface="Work Sans"/>
            </a:endParaRPr>
          </a:p>
          <a:p>
            <a:pPr marL="228600" lvl="0" indent="-209550" algn="l" rtl="0">
              <a:lnSpc>
                <a:spcPct val="80000"/>
              </a:lnSpc>
              <a:spcBef>
                <a:spcPts val="0"/>
              </a:spcBef>
              <a:spcAft>
                <a:spcPts val="0"/>
              </a:spcAft>
              <a:buClr>
                <a:srgbClr val="000000"/>
              </a:buClr>
              <a:buSzPts val="1800"/>
              <a:buFont typeface="Work Sans"/>
              <a:buChar char="•"/>
            </a:pPr>
            <a:r>
              <a:rPr lang="pl-PL" sz="1800">
                <a:highlight>
                  <a:schemeClr val="lt1"/>
                </a:highlight>
                <a:latin typeface="Work Sans"/>
                <a:ea typeface="Work Sans"/>
                <a:cs typeface="Work Sans"/>
                <a:sym typeface="Work Sans"/>
              </a:rPr>
              <a:t>Shaped by civil rights movement</a:t>
            </a:r>
            <a:endParaRPr sz="1800">
              <a:highlight>
                <a:schemeClr val="lt1"/>
              </a:highlight>
              <a:latin typeface="Work Sans"/>
              <a:ea typeface="Work Sans"/>
              <a:cs typeface="Work Sans"/>
              <a:sym typeface="Work Sans"/>
            </a:endParaRPr>
          </a:p>
          <a:p>
            <a:pPr marL="228600" lvl="0" indent="-209550" algn="l" rtl="0">
              <a:lnSpc>
                <a:spcPct val="80000"/>
              </a:lnSpc>
              <a:spcBef>
                <a:spcPts val="0"/>
              </a:spcBef>
              <a:spcAft>
                <a:spcPts val="0"/>
              </a:spcAft>
              <a:buClr>
                <a:srgbClr val="000000"/>
              </a:buClr>
              <a:buSzPts val="1800"/>
              <a:buFont typeface="Work Sans"/>
              <a:buChar char="•"/>
            </a:pPr>
            <a:r>
              <a:rPr lang="pl-PL" sz="1800">
                <a:highlight>
                  <a:schemeClr val="lt1"/>
                </a:highlight>
                <a:latin typeface="Work Sans"/>
                <a:ea typeface="Work Sans"/>
                <a:cs typeface="Work Sans"/>
                <a:sym typeface="Work Sans"/>
              </a:rPr>
              <a:t>Beginnings of gay rights movement, i.e. Stonewall (1969)</a:t>
            </a:r>
            <a:endParaRPr sz="1800" b="1">
              <a:highlight>
                <a:schemeClr val="lt1"/>
              </a:highlight>
              <a:latin typeface="Work Sans"/>
              <a:ea typeface="Work Sans"/>
              <a:cs typeface="Work Sans"/>
              <a:sym typeface="Work Sans"/>
            </a:endParaRPr>
          </a:p>
          <a:p>
            <a:pPr marL="228600" lvl="0" indent="-209550" algn="l" rtl="0">
              <a:lnSpc>
                <a:spcPct val="80000"/>
              </a:lnSpc>
              <a:spcBef>
                <a:spcPts val="0"/>
              </a:spcBef>
              <a:spcAft>
                <a:spcPts val="0"/>
              </a:spcAft>
              <a:buClr>
                <a:srgbClr val="000000"/>
              </a:buClr>
              <a:buSzPts val="1800"/>
              <a:buFont typeface="Work Sans"/>
              <a:buChar char="•"/>
            </a:pPr>
            <a:r>
              <a:rPr lang="pl-PL" sz="1800">
                <a:highlight>
                  <a:schemeClr val="lt1"/>
                </a:highlight>
                <a:latin typeface="Work Sans"/>
                <a:ea typeface="Work Sans"/>
                <a:cs typeface="Work Sans"/>
                <a:sym typeface="Work Sans"/>
              </a:rPr>
              <a:t>Beginnings of sodomy decriminalized</a:t>
            </a:r>
            <a:endParaRPr sz="1800">
              <a:highlight>
                <a:schemeClr val="lt1"/>
              </a:highlight>
              <a:latin typeface="Work Sans"/>
              <a:ea typeface="Work Sans"/>
              <a:cs typeface="Work Sans"/>
              <a:sym typeface="Work Sans"/>
            </a:endParaRPr>
          </a:p>
          <a:p>
            <a:pPr marL="228600" lvl="0" indent="-209550" algn="l" rtl="0">
              <a:lnSpc>
                <a:spcPct val="80000"/>
              </a:lnSpc>
              <a:spcBef>
                <a:spcPts val="0"/>
              </a:spcBef>
              <a:spcAft>
                <a:spcPts val="0"/>
              </a:spcAft>
              <a:buClr>
                <a:srgbClr val="000000"/>
              </a:buClr>
              <a:buSzPts val="1800"/>
              <a:buFont typeface="Work Sans"/>
              <a:buChar char="•"/>
            </a:pPr>
            <a:r>
              <a:rPr lang="pl-PL" sz="1800">
                <a:highlight>
                  <a:schemeClr val="lt1"/>
                </a:highlight>
                <a:latin typeface="Work Sans"/>
                <a:ea typeface="Work Sans"/>
                <a:cs typeface="Work Sans"/>
                <a:sym typeface="Work Sans"/>
              </a:rPr>
              <a:t>Homosexuality no longer psychiatric diagnosis</a:t>
            </a:r>
            <a:endParaRPr sz="1800">
              <a:highlight>
                <a:schemeClr val="lt1"/>
              </a:highlight>
              <a:latin typeface="Work Sans"/>
              <a:ea typeface="Work Sans"/>
              <a:cs typeface="Work Sans"/>
              <a:sym typeface="Work Sans"/>
            </a:endParaRPr>
          </a:p>
          <a:p>
            <a:pPr marL="228600" lvl="0" indent="-209550" algn="l" rtl="0">
              <a:lnSpc>
                <a:spcPct val="80000"/>
              </a:lnSpc>
              <a:spcBef>
                <a:spcPts val="0"/>
              </a:spcBef>
              <a:spcAft>
                <a:spcPts val="0"/>
              </a:spcAft>
              <a:buClr>
                <a:srgbClr val="000000"/>
              </a:buClr>
              <a:buSzPts val="1800"/>
              <a:buFont typeface="Work Sans"/>
              <a:buChar char="•"/>
            </a:pPr>
            <a:r>
              <a:rPr lang="pl-PL" sz="1800">
                <a:highlight>
                  <a:schemeClr val="lt1"/>
                </a:highlight>
                <a:latin typeface="Work Sans"/>
                <a:ea typeface="Work Sans"/>
                <a:cs typeface="Work Sans"/>
                <a:sym typeface="Work Sans"/>
              </a:rPr>
              <a:t>Christine Jorgensen transition in media</a:t>
            </a:r>
            <a:endParaRPr sz="1800">
              <a:highlight>
                <a:schemeClr val="lt1"/>
              </a:highlight>
              <a:latin typeface="Work Sans"/>
              <a:ea typeface="Work Sans"/>
              <a:cs typeface="Work Sans"/>
              <a:sym typeface="Work Sans"/>
            </a:endParaRPr>
          </a:p>
          <a:p>
            <a:pPr marL="228600" lvl="0" indent="-209550" algn="l" rtl="0">
              <a:lnSpc>
                <a:spcPct val="80000"/>
              </a:lnSpc>
              <a:spcBef>
                <a:spcPts val="0"/>
              </a:spcBef>
              <a:spcAft>
                <a:spcPts val="0"/>
              </a:spcAft>
              <a:buClr>
                <a:srgbClr val="000000"/>
              </a:buClr>
              <a:buSzPts val="1800"/>
              <a:buFont typeface="Work Sans"/>
              <a:buChar char="•"/>
            </a:pPr>
            <a:r>
              <a:rPr lang="pl-PL" sz="1800">
                <a:highlight>
                  <a:schemeClr val="lt1"/>
                </a:highlight>
                <a:latin typeface="Work Sans"/>
                <a:ea typeface="Work Sans"/>
                <a:cs typeface="Work Sans"/>
                <a:sym typeface="Work Sans"/>
              </a:rPr>
              <a:t>Harry Benjamin Standards of Care developed for access to surgery and hormones for trans people</a:t>
            </a:r>
            <a:endParaRPr sz="1800">
              <a:highlight>
                <a:schemeClr val="lt1"/>
              </a:highlight>
              <a:latin typeface="Work Sans"/>
              <a:ea typeface="Work Sans"/>
              <a:cs typeface="Work Sans"/>
              <a:sym typeface="Work Sans"/>
            </a:endParaRPr>
          </a:p>
          <a:p>
            <a:pPr marL="228600" lvl="0" indent="0" algn="l" rtl="0">
              <a:lnSpc>
                <a:spcPct val="80000"/>
              </a:lnSpc>
              <a:spcBef>
                <a:spcPts val="0"/>
              </a:spcBef>
              <a:spcAft>
                <a:spcPts val="0"/>
              </a:spcAft>
              <a:buNone/>
            </a:pPr>
            <a:endParaRPr sz="1800" b="1">
              <a:solidFill>
                <a:srgbClr val="000000"/>
              </a:solidFill>
              <a:highlight>
                <a:srgbClr val="FFFFFF"/>
              </a:highlight>
              <a:latin typeface="Work Sans"/>
              <a:ea typeface="Work Sans"/>
              <a:cs typeface="Work Sans"/>
              <a:sym typeface="Work Sans"/>
            </a:endParaRPr>
          </a:p>
        </p:txBody>
      </p:sp>
      <p:pic>
        <p:nvPicPr>
          <p:cNvPr id="551" name="Google Shape;551;p97"/>
          <p:cNvPicPr preferRelativeResize="0"/>
          <p:nvPr/>
        </p:nvPicPr>
        <p:blipFill>
          <a:blip r:embed="rId3">
            <a:alphaModFix/>
          </a:blip>
          <a:stretch>
            <a:fillRect/>
          </a:stretch>
        </p:blipFill>
        <p:spPr>
          <a:xfrm rot="10800000">
            <a:off x="127500" y="6705600"/>
            <a:ext cx="24900" cy="24900"/>
          </a:xfrm>
          <a:prstGeom prst="rect">
            <a:avLst/>
          </a:prstGeom>
          <a:noFill/>
          <a:ln>
            <a:noFill/>
          </a:ln>
        </p:spPr>
      </p:pic>
      <p:sp>
        <p:nvSpPr>
          <p:cNvPr id="552" name="Google Shape;552;p97"/>
          <p:cNvSpPr txBox="1"/>
          <p:nvPr/>
        </p:nvSpPr>
        <p:spPr>
          <a:xfrm>
            <a:off x="127500" y="6283775"/>
            <a:ext cx="6186300" cy="4392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pl-PL" sz="900" u="sng">
                <a:solidFill>
                  <a:schemeClr val="dk1"/>
                </a:solidFill>
                <a:latin typeface="Work Sans"/>
                <a:ea typeface="Work Sans"/>
                <a:cs typeface="Work Sans"/>
                <a:sym typeface="Work Sans"/>
                <a:hlinkClick r:id="rId4"/>
              </a:rPr>
              <a:t>https://www.asaging.org/blog/two-steps-forward-one-step-back-story-lgbt-gen-xers</a:t>
            </a:r>
            <a:endParaRPr sz="900">
              <a:latin typeface="Work Sans"/>
              <a:ea typeface="Work Sans"/>
              <a:cs typeface="Work Sans"/>
              <a:sym typeface="Work Sans"/>
            </a:endParaRPr>
          </a:p>
        </p:txBody>
      </p:sp>
      <p:pic>
        <p:nvPicPr>
          <p:cNvPr id="553" name="Google Shape;553;p97"/>
          <p:cNvPicPr preferRelativeResize="0"/>
          <p:nvPr/>
        </p:nvPicPr>
        <p:blipFill rotWithShape="1">
          <a:blip r:embed="rId5">
            <a:alphaModFix/>
          </a:blip>
          <a:srcRect b="13636"/>
          <a:stretch/>
        </p:blipFill>
        <p:spPr>
          <a:xfrm>
            <a:off x="5074450" y="3668950"/>
            <a:ext cx="3970076" cy="2285775"/>
          </a:xfrm>
          <a:prstGeom prst="rect">
            <a:avLst/>
          </a:prstGeom>
          <a:noFill/>
          <a:ln>
            <a:noFill/>
          </a:ln>
        </p:spPr>
      </p:pic>
      <p:pic>
        <p:nvPicPr>
          <p:cNvPr id="554" name="Google Shape;554;p97"/>
          <p:cNvPicPr preferRelativeResize="0"/>
          <p:nvPr/>
        </p:nvPicPr>
        <p:blipFill rotWithShape="1">
          <a:blip r:embed="rId6">
            <a:alphaModFix/>
          </a:blip>
          <a:srcRect b="10370"/>
          <a:stretch/>
        </p:blipFill>
        <p:spPr>
          <a:xfrm>
            <a:off x="5070575" y="1042475"/>
            <a:ext cx="3825426" cy="228577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98"/>
          <p:cNvSpPr txBox="1">
            <a:spLocks noGrp="1"/>
          </p:cNvSpPr>
          <p:nvPr>
            <p:ph type="title"/>
          </p:nvPr>
        </p:nvSpPr>
        <p:spPr>
          <a:xfrm>
            <a:off x="-8275" y="-60000"/>
            <a:ext cx="8976600" cy="859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pl-PL" sz="4800" b="1">
                <a:latin typeface="Work Sans"/>
                <a:ea typeface="Work Sans"/>
                <a:cs typeface="Work Sans"/>
                <a:sym typeface="Work Sans"/>
              </a:rPr>
              <a:t>Generational Patterns</a:t>
            </a:r>
            <a:endParaRPr sz="2400" b="1">
              <a:latin typeface="Work Sans"/>
              <a:ea typeface="Work Sans"/>
              <a:cs typeface="Work Sans"/>
              <a:sym typeface="Work Sans"/>
            </a:endParaRPr>
          </a:p>
        </p:txBody>
      </p:sp>
      <p:sp>
        <p:nvSpPr>
          <p:cNvPr id="561" name="Google Shape;561;p98"/>
          <p:cNvSpPr txBox="1">
            <a:spLocks noGrp="1"/>
          </p:cNvSpPr>
          <p:nvPr>
            <p:ph type="body" idx="1"/>
          </p:nvPr>
        </p:nvSpPr>
        <p:spPr>
          <a:xfrm>
            <a:off x="51300" y="926650"/>
            <a:ext cx="5180700" cy="5357100"/>
          </a:xfrm>
          <a:prstGeom prst="rect">
            <a:avLst/>
          </a:prstGeom>
          <a:noFill/>
          <a:ln>
            <a:noFill/>
          </a:ln>
        </p:spPr>
        <p:txBody>
          <a:bodyPr spcFirstLastPara="1" wrap="square" lIns="91425" tIns="45700" rIns="91425" bIns="45700" anchor="t" anchorCtr="0">
            <a:noAutofit/>
          </a:bodyPr>
          <a:lstStyle/>
          <a:p>
            <a:pPr marL="228600" lvl="0" indent="-209550" algn="l" rtl="0">
              <a:lnSpc>
                <a:spcPct val="80000"/>
              </a:lnSpc>
              <a:spcBef>
                <a:spcPts val="0"/>
              </a:spcBef>
              <a:spcAft>
                <a:spcPts val="0"/>
              </a:spcAft>
              <a:buClr>
                <a:srgbClr val="000000"/>
              </a:buClr>
              <a:buSzPts val="1800"/>
              <a:buFont typeface="Work Sans"/>
              <a:buChar char="•"/>
            </a:pPr>
            <a:r>
              <a:rPr lang="pl-PL" sz="1800" b="1">
                <a:solidFill>
                  <a:srgbClr val="000000"/>
                </a:solidFill>
                <a:highlight>
                  <a:srgbClr val="FFFFFF"/>
                </a:highlight>
                <a:latin typeface="Work Sans"/>
                <a:ea typeface="Work Sans"/>
                <a:cs typeface="Work Sans"/>
                <a:sym typeface="Work Sans"/>
              </a:rPr>
              <a:t>LGBT Gen Xers (born between 1965 and 1980)</a:t>
            </a:r>
            <a:r>
              <a:rPr lang="pl-PL" sz="1800">
                <a:solidFill>
                  <a:srgbClr val="000000"/>
                </a:solidFill>
                <a:highlight>
                  <a:srgbClr val="FFFFFF"/>
                </a:highlight>
                <a:latin typeface="Work Sans"/>
                <a:ea typeface="Work Sans"/>
                <a:cs typeface="Work Sans"/>
                <a:sym typeface="Work Sans"/>
              </a:rPr>
              <a:t> were born and came of age during a transitional time in the march toward a world that is more accepting of LGBT people. Building on the work of the Baby Boomers, they have pushed for major advances in equal treatment, but change has happened slowly and with considerable pushback.</a:t>
            </a:r>
            <a:endParaRPr sz="1800">
              <a:solidFill>
                <a:srgbClr val="000000"/>
              </a:solidFill>
              <a:highlight>
                <a:srgbClr val="FFFFFF"/>
              </a:highlight>
              <a:latin typeface="Work Sans"/>
              <a:ea typeface="Work Sans"/>
              <a:cs typeface="Work Sans"/>
              <a:sym typeface="Work Sans"/>
            </a:endParaRPr>
          </a:p>
          <a:p>
            <a:pPr marL="228600" lvl="0" indent="-209550" algn="l" rtl="0">
              <a:lnSpc>
                <a:spcPct val="80000"/>
              </a:lnSpc>
              <a:spcBef>
                <a:spcPts val="0"/>
              </a:spcBef>
              <a:spcAft>
                <a:spcPts val="0"/>
              </a:spcAft>
              <a:buClr>
                <a:srgbClr val="000000"/>
              </a:buClr>
              <a:buSzPts val="1800"/>
              <a:buFont typeface="Work Sans"/>
              <a:buChar char="•"/>
            </a:pPr>
            <a:r>
              <a:rPr lang="pl-PL" sz="1800">
                <a:solidFill>
                  <a:srgbClr val="000000"/>
                </a:solidFill>
                <a:highlight>
                  <a:srgbClr val="FFFFFF"/>
                </a:highlight>
                <a:latin typeface="Work Sans"/>
                <a:ea typeface="Work Sans"/>
                <a:cs typeface="Work Sans"/>
                <a:sym typeface="Work Sans"/>
              </a:rPr>
              <a:t>distrust of systems</a:t>
            </a:r>
            <a:endParaRPr sz="1800">
              <a:solidFill>
                <a:srgbClr val="000000"/>
              </a:solidFill>
              <a:highlight>
                <a:srgbClr val="FFFFFF"/>
              </a:highlight>
              <a:latin typeface="Work Sans"/>
              <a:ea typeface="Work Sans"/>
              <a:cs typeface="Work Sans"/>
              <a:sym typeface="Work Sans"/>
            </a:endParaRPr>
          </a:p>
          <a:p>
            <a:pPr marL="228600" lvl="0" indent="-209550" algn="l" rtl="0">
              <a:lnSpc>
                <a:spcPct val="80000"/>
              </a:lnSpc>
              <a:spcBef>
                <a:spcPts val="0"/>
              </a:spcBef>
              <a:spcAft>
                <a:spcPts val="0"/>
              </a:spcAft>
              <a:buClr>
                <a:srgbClr val="000000"/>
              </a:buClr>
              <a:buSzPts val="1800"/>
              <a:buFont typeface="Work Sans"/>
              <a:buChar char="•"/>
            </a:pPr>
            <a:r>
              <a:rPr lang="pl-PL" sz="1800">
                <a:solidFill>
                  <a:srgbClr val="000000"/>
                </a:solidFill>
                <a:highlight>
                  <a:srgbClr val="FFFFFF"/>
                </a:highlight>
                <a:latin typeface="Work Sans"/>
                <a:ea typeface="Work Sans"/>
                <a:cs typeface="Work Sans"/>
                <a:sym typeface="Work Sans"/>
              </a:rPr>
              <a:t>Impacted by HIV/AIDS</a:t>
            </a:r>
            <a:endParaRPr sz="1800">
              <a:solidFill>
                <a:srgbClr val="000000"/>
              </a:solidFill>
              <a:highlight>
                <a:srgbClr val="FFFFFF"/>
              </a:highlight>
              <a:latin typeface="Work Sans"/>
              <a:ea typeface="Work Sans"/>
              <a:cs typeface="Work Sans"/>
              <a:sym typeface="Work Sans"/>
            </a:endParaRPr>
          </a:p>
          <a:p>
            <a:pPr marL="228600" lvl="0" indent="-209550" algn="l" rtl="0">
              <a:lnSpc>
                <a:spcPct val="80000"/>
              </a:lnSpc>
              <a:spcBef>
                <a:spcPts val="0"/>
              </a:spcBef>
              <a:spcAft>
                <a:spcPts val="0"/>
              </a:spcAft>
              <a:buClr>
                <a:srgbClr val="000000"/>
              </a:buClr>
              <a:buSzPts val="1800"/>
              <a:buFont typeface="Work Sans"/>
              <a:buChar char="•"/>
            </a:pPr>
            <a:r>
              <a:rPr lang="pl-PL" sz="1800" b="1">
                <a:solidFill>
                  <a:srgbClr val="000000"/>
                </a:solidFill>
                <a:highlight>
                  <a:srgbClr val="FFFFFF"/>
                </a:highlight>
                <a:latin typeface="Work Sans"/>
                <a:ea typeface="Work Sans"/>
                <a:cs typeface="Work Sans"/>
                <a:sym typeface="Work Sans"/>
              </a:rPr>
              <a:t>LGBTQ Millennials (born between 1981-1996)</a:t>
            </a:r>
            <a:r>
              <a:rPr lang="pl-PL" sz="1800">
                <a:solidFill>
                  <a:srgbClr val="000000"/>
                </a:solidFill>
                <a:highlight>
                  <a:srgbClr val="FFFFFF"/>
                </a:highlight>
                <a:latin typeface="Work Sans"/>
                <a:ea typeface="Work Sans"/>
                <a:cs typeface="Work Sans"/>
                <a:sym typeface="Work Sans"/>
              </a:rPr>
              <a:t> have come of age during a time of rapid advancement in the improved treatment of LGBT people, and this is the generation most likely to be accepting of LGBT people</a:t>
            </a:r>
            <a:endParaRPr sz="1800">
              <a:solidFill>
                <a:srgbClr val="000000"/>
              </a:solidFill>
              <a:highlight>
                <a:srgbClr val="FFFFFF"/>
              </a:highlight>
              <a:latin typeface="Work Sans"/>
              <a:ea typeface="Work Sans"/>
              <a:cs typeface="Work Sans"/>
              <a:sym typeface="Work Sans"/>
            </a:endParaRPr>
          </a:p>
        </p:txBody>
      </p:sp>
      <p:pic>
        <p:nvPicPr>
          <p:cNvPr id="562" name="Google Shape;562;p98"/>
          <p:cNvPicPr preferRelativeResize="0"/>
          <p:nvPr/>
        </p:nvPicPr>
        <p:blipFill>
          <a:blip r:embed="rId3">
            <a:alphaModFix/>
          </a:blip>
          <a:stretch>
            <a:fillRect/>
          </a:stretch>
        </p:blipFill>
        <p:spPr>
          <a:xfrm rot="10800000">
            <a:off x="127500" y="6705600"/>
            <a:ext cx="24900" cy="24900"/>
          </a:xfrm>
          <a:prstGeom prst="rect">
            <a:avLst/>
          </a:prstGeom>
          <a:noFill/>
          <a:ln>
            <a:noFill/>
          </a:ln>
        </p:spPr>
      </p:pic>
      <p:sp>
        <p:nvSpPr>
          <p:cNvPr id="563" name="Google Shape;563;p98"/>
          <p:cNvSpPr txBox="1"/>
          <p:nvPr/>
        </p:nvSpPr>
        <p:spPr>
          <a:xfrm>
            <a:off x="127500" y="6283775"/>
            <a:ext cx="6186300" cy="4392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pl-PL" sz="900" u="sng">
                <a:solidFill>
                  <a:schemeClr val="dk1"/>
                </a:solidFill>
                <a:latin typeface="Work Sans"/>
                <a:ea typeface="Work Sans"/>
                <a:cs typeface="Work Sans"/>
                <a:sym typeface="Work Sans"/>
                <a:hlinkClick r:id="rId4"/>
              </a:rPr>
              <a:t>https://www.asaging.org/blog/two-steps-forward-one-step-back-story-lgbt-gen-xers</a:t>
            </a:r>
            <a:endParaRPr sz="900">
              <a:latin typeface="Work Sans"/>
              <a:ea typeface="Work Sans"/>
              <a:cs typeface="Work Sans"/>
              <a:sym typeface="Work Sans"/>
            </a:endParaRPr>
          </a:p>
        </p:txBody>
      </p:sp>
      <p:pic>
        <p:nvPicPr>
          <p:cNvPr id="564" name="Google Shape;564;p98"/>
          <p:cNvPicPr preferRelativeResize="0"/>
          <p:nvPr/>
        </p:nvPicPr>
        <p:blipFill>
          <a:blip r:embed="rId5">
            <a:alphaModFix/>
          </a:blip>
          <a:stretch>
            <a:fillRect/>
          </a:stretch>
        </p:blipFill>
        <p:spPr>
          <a:xfrm>
            <a:off x="5308200" y="951600"/>
            <a:ext cx="3759598" cy="2113590"/>
          </a:xfrm>
          <a:prstGeom prst="rect">
            <a:avLst/>
          </a:prstGeom>
          <a:noFill/>
          <a:ln>
            <a:noFill/>
          </a:ln>
        </p:spPr>
      </p:pic>
      <p:pic>
        <p:nvPicPr>
          <p:cNvPr id="565" name="Google Shape;565;p98"/>
          <p:cNvPicPr preferRelativeResize="0"/>
          <p:nvPr/>
        </p:nvPicPr>
        <p:blipFill>
          <a:blip r:embed="rId6">
            <a:alphaModFix/>
          </a:blip>
          <a:stretch>
            <a:fillRect/>
          </a:stretch>
        </p:blipFill>
        <p:spPr>
          <a:xfrm>
            <a:off x="5308200" y="3217601"/>
            <a:ext cx="3759600" cy="21154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571" name="Google Shape;571;p99"/>
          <p:cNvPicPr preferRelativeResize="0"/>
          <p:nvPr/>
        </p:nvPicPr>
        <p:blipFill>
          <a:blip r:embed="rId3">
            <a:alphaModFix amt="36000"/>
          </a:blip>
          <a:stretch>
            <a:fillRect/>
          </a:stretch>
        </p:blipFill>
        <p:spPr>
          <a:xfrm>
            <a:off x="0" y="0"/>
            <a:ext cx="9144000" cy="6858000"/>
          </a:xfrm>
          <a:prstGeom prst="rect">
            <a:avLst/>
          </a:prstGeom>
          <a:noFill/>
          <a:ln>
            <a:noFill/>
          </a:ln>
        </p:spPr>
      </p:pic>
      <p:sp>
        <p:nvSpPr>
          <p:cNvPr id="572" name="Google Shape;572;p99"/>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b="1"/>
              <a:t>Title 22 Requirements</a:t>
            </a:r>
            <a:endParaRPr b="1"/>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100"/>
          <p:cNvSpPr txBox="1">
            <a:spLocks noGrp="1"/>
          </p:cNvSpPr>
          <p:nvPr>
            <p:ph type="title"/>
          </p:nvPr>
        </p:nvSpPr>
        <p:spPr>
          <a:xfrm>
            <a:off x="6900" y="59978"/>
            <a:ext cx="8979000" cy="1044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400"/>
              <a:buFont typeface="Rockwell"/>
              <a:buNone/>
            </a:pPr>
            <a:r>
              <a:rPr lang="pl-PL" b="1"/>
              <a:t>Title 22 Training Requirements</a:t>
            </a:r>
            <a:endParaRPr sz="3600" b="1" i="0" u="none" strike="noStrike" cap="none">
              <a:solidFill>
                <a:schemeClr val="accent1"/>
              </a:solidFill>
              <a:latin typeface="Rockwell"/>
              <a:ea typeface="Rockwell"/>
              <a:cs typeface="Rockwell"/>
              <a:sym typeface="Rockwell"/>
            </a:endParaRPr>
          </a:p>
        </p:txBody>
      </p:sp>
      <p:sp>
        <p:nvSpPr>
          <p:cNvPr id="578" name="Google Shape;578;p100"/>
          <p:cNvSpPr txBox="1">
            <a:spLocks noGrp="1"/>
          </p:cNvSpPr>
          <p:nvPr>
            <p:ph type="body" idx="1"/>
          </p:nvPr>
        </p:nvSpPr>
        <p:spPr>
          <a:xfrm>
            <a:off x="6900" y="952425"/>
            <a:ext cx="8979000" cy="5290200"/>
          </a:xfrm>
          <a:prstGeom prst="rect">
            <a:avLst/>
          </a:prstGeom>
          <a:noFill/>
          <a:ln>
            <a:noFill/>
          </a:ln>
        </p:spPr>
        <p:txBody>
          <a:bodyPr spcFirstLastPara="1" wrap="square" lIns="91425" tIns="45700" rIns="91425" bIns="45700" anchor="t" anchorCtr="0">
            <a:noAutofit/>
          </a:bodyPr>
          <a:lstStyle/>
          <a:p>
            <a:pPr marL="457200" lvl="0" indent="-355600" algn="l" rtl="0">
              <a:lnSpc>
                <a:spcPct val="100000"/>
              </a:lnSpc>
              <a:spcBef>
                <a:spcPts val="0"/>
              </a:spcBef>
              <a:spcAft>
                <a:spcPts val="0"/>
              </a:spcAft>
              <a:buSzPts val="2000"/>
              <a:buChar char="●"/>
            </a:pPr>
            <a:r>
              <a:rPr lang="pl-PL" sz="2000"/>
              <a:t>2017 LGBT Training Requirements for </a:t>
            </a:r>
            <a:r>
              <a:rPr lang="pl-PL" sz="2000" b="1">
                <a:solidFill>
                  <a:schemeClr val="dk1"/>
                </a:solidFill>
              </a:rPr>
              <a:t>congregate living health facilities (CLHFs) and skilled nursing facilities (SNFs)</a:t>
            </a:r>
            <a:endParaRPr sz="2000" b="1"/>
          </a:p>
          <a:p>
            <a:pPr marL="457200" lvl="0" indent="-355600" algn="l" rtl="0">
              <a:lnSpc>
                <a:spcPct val="100000"/>
              </a:lnSpc>
              <a:spcBef>
                <a:spcPts val="0"/>
              </a:spcBef>
              <a:spcAft>
                <a:spcPts val="0"/>
              </a:spcAft>
              <a:buSzPts val="2000"/>
              <a:buChar char="●"/>
            </a:pPr>
            <a:r>
              <a:rPr lang="pl-PL" sz="2000"/>
              <a:t>Each facility’s </a:t>
            </a:r>
            <a:r>
              <a:rPr lang="pl-PL" sz="2000" b="1"/>
              <a:t>registered nurses (RNs), licensed vocational nurse, certified nurse assistant (CNAs), and medical directo</a:t>
            </a:r>
            <a:r>
              <a:rPr lang="pl-PL" sz="2000"/>
              <a:t>r must attend a training </a:t>
            </a:r>
            <a:r>
              <a:rPr lang="pl-PL" sz="2000" b="1"/>
              <a:t>once every 2 years</a:t>
            </a:r>
            <a:endParaRPr sz="2000" b="1"/>
          </a:p>
          <a:p>
            <a:pPr marL="457200" lvl="0" indent="-355600" algn="l" rtl="0">
              <a:lnSpc>
                <a:spcPct val="100000"/>
              </a:lnSpc>
              <a:spcBef>
                <a:spcPts val="0"/>
              </a:spcBef>
              <a:spcAft>
                <a:spcPts val="0"/>
              </a:spcAft>
              <a:buSzPts val="2000"/>
              <a:buChar char="●"/>
            </a:pPr>
            <a:r>
              <a:rPr lang="pl-PL" sz="2000" b="1"/>
              <a:t>The training must cover:</a:t>
            </a:r>
            <a:endParaRPr sz="2000"/>
          </a:p>
          <a:p>
            <a:pPr marL="914400" lvl="1" indent="-330200" algn="l" rtl="0">
              <a:spcBef>
                <a:spcPts val="0"/>
              </a:spcBef>
              <a:spcAft>
                <a:spcPts val="0"/>
              </a:spcAft>
              <a:buClr>
                <a:srgbClr val="202020"/>
              </a:buClr>
              <a:buSzPts val="1600"/>
              <a:buFont typeface="Source Sans Pro"/>
              <a:buChar char="○"/>
            </a:pPr>
            <a:r>
              <a:rPr lang="pl-PL" sz="1600">
                <a:solidFill>
                  <a:srgbClr val="202020"/>
                </a:solidFill>
                <a:highlight>
                  <a:srgbClr val="FFFFFF"/>
                </a:highlight>
                <a:latin typeface="Source Sans Pro"/>
                <a:ea typeface="Source Sans Pro"/>
                <a:cs typeface="Source Sans Pro"/>
                <a:sym typeface="Source Sans Pro"/>
              </a:rPr>
              <a:t>Definitions of common terms and examples associated with sexual orientation, gender identity, and gender expression;</a:t>
            </a:r>
            <a:endParaRPr sz="1600">
              <a:solidFill>
                <a:srgbClr val="202020"/>
              </a:solidFill>
              <a:highlight>
                <a:srgbClr val="FFFFFF"/>
              </a:highlight>
              <a:latin typeface="Source Sans Pro"/>
              <a:ea typeface="Source Sans Pro"/>
              <a:cs typeface="Source Sans Pro"/>
              <a:sym typeface="Source Sans Pro"/>
            </a:endParaRPr>
          </a:p>
          <a:p>
            <a:pPr marL="914400" lvl="1" indent="-330200" algn="l" rtl="0">
              <a:spcBef>
                <a:spcPts val="0"/>
              </a:spcBef>
              <a:spcAft>
                <a:spcPts val="0"/>
              </a:spcAft>
              <a:buClr>
                <a:srgbClr val="202020"/>
              </a:buClr>
              <a:buSzPts val="1600"/>
              <a:buFont typeface="Source Sans Pro"/>
              <a:buChar char="○"/>
            </a:pPr>
            <a:r>
              <a:rPr lang="pl-PL" sz="1600">
                <a:solidFill>
                  <a:srgbClr val="202020"/>
                </a:solidFill>
                <a:highlight>
                  <a:srgbClr val="FFFFFF"/>
                </a:highlight>
                <a:latin typeface="Source Sans Pro"/>
                <a:ea typeface="Source Sans Pro"/>
                <a:cs typeface="Source Sans Pro"/>
                <a:sym typeface="Source Sans Pro"/>
              </a:rPr>
              <a:t>Methods of communicating with or about LGBT individuals;</a:t>
            </a:r>
            <a:endParaRPr sz="1600">
              <a:solidFill>
                <a:srgbClr val="202020"/>
              </a:solidFill>
              <a:highlight>
                <a:srgbClr val="FFFFFF"/>
              </a:highlight>
              <a:latin typeface="Source Sans Pro"/>
              <a:ea typeface="Source Sans Pro"/>
              <a:cs typeface="Source Sans Pro"/>
              <a:sym typeface="Source Sans Pro"/>
            </a:endParaRPr>
          </a:p>
          <a:p>
            <a:pPr marL="914400" lvl="1" indent="-330200" algn="l" rtl="0">
              <a:spcBef>
                <a:spcPts val="0"/>
              </a:spcBef>
              <a:spcAft>
                <a:spcPts val="0"/>
              </a:spcAft>
              <a:buClr>
                <a:srgbClr val="202020"/>
              </a:buClr>
              <a:buSzPts val="1600"/>
              <a:buFont typeface="Source Sans Pro"/>
              <a:buChar char="○"/>
            </a:pPr>
            <a:r>
              <a:rPr lang="pl-PL" sz="1600">
                <a:solidFill>
                  <a:srgbClr val="202020"/>
                </a:solidFill>
                <a:highlight>
                  <a:srgbClr val="FFFFFF"/>
                </a:highlight>
                <a:latin typeface="Source Sans Pro"/>
                <a:ea typeface="Source Sans Pro"/>
                <a:cs typeface="Source Sans Pro"/>
                <a:sym typeface="Source Sans Pro"/>
              </a:rPr>
              <a:t>The health and social challenges historically faced by older LGBT persons, including discrimination in the health care setting;</a:t>
            </a:r>
            <a:endParaRPr sz="1600">
              <a:solidFill>
                <a:srgbClr val="202020"/>
              </a:solidFill>
              <a:highlight>
                <a:srgbClr val="FFFFFF"/>
              </a:highlight>
              <a:latin typeface="Source Sans Pro"/>
              <a:ea typeface="Source Sans Pro"/>
              <a:cs typeface="Source Sans Pro"/>
              <a:sym typeface="Source Sans Pro"/>
            </a:endParaRPr>
          </a:p>
          <a:p>
            <a:pPr marL="914400" lvl="1" indent="-330200" algn="l" rtl="0">
              <a:spcBef>
                <a:spcPts val="0"/>
              </a:spcBef>
              <a:spcAft>
                <a:spcPts val="0"/>
              </a:spcAft>
              <a:buClr>
                <a:srgbClr val="202020"/>
              </a:buClr>
              <a:buSzPts val="1600"/>
              <a:buFont typeface="Source Sans Pro"/>
              <a:buChar char="○"/>
            </a:pPr>
            <a:r>
              <a:rPr lang="pl-PL" sz="1600">
                <a:solidFill>
                  <a:srgbClr val="202020"/>
                </a:solidFill>
                <a:highlight>
                  <a:srgbClr val="FFFFFF"/>
                </a:highlight>
                <a:latin typeface="Source Sans Pro"/>
                <a:ea typeface="Source Sans Pro"/>
                <a:cs typeface="Source Sans Pro"/>
                <a:sym typeface="Source Sans Pro"/>
              </a:rPr>
              <a:t>The importance of professionalism in the medical settings and the way caretaker attitudes affect health care access and participation and overall physical and mental health outcomes;</a:t>
            </a:r>
            <a:endParaRPr sz="1600">
              <a:solidFill>
                <a:srgbClr val="202020"/>
              </a:solidFill>
              <a:highlight>
                <a:srgbClr val="FFFFFF"/>
              </a:highlight>
              <a:latin typeface="Source Sans Pro"/>
              <a:ea typeface="Source Sans Pro"/>
              <a:cs typeface="Source Sans Pro"/>
              <a:sym typeface="Source Sans Pro"/>
            </a:endParaRPr>
          </a:p>
          <a:p>
            <a:pPr marL="914400" lvl="1" indent="-330200" algn="l" rtl="0">
              <a:spcBef>
                <a:spcPts val="0"/>
              </a:spcBef>
              <a:spcAft>
                <a:spcPts val="0"/>
              </a:spcAft>
              <a:buClr>
                <a:srgbClr val="202020"/>
              </a:buClr>
              <a:buSzPts val="1600"/>
              <a:buFont typeface="Source Sans Pro"/>
              <a:buChar char="○"/>
            </a:pPr>
            <a:r>
              <a:rPr lang="pl-PL" sz="1600">
                <a:solidFill>
                  <a:srgbClr val="202020"/>
                </a:solidFill>
                <a:highlight>
                  <a:srgbClr val="FFFFFF"/>
                </a:highlight>
                <a:latin typeface="Source Sans Pro"/>
                <a:ea typeface="Source Sans Pro"/>
                <a:cs typeface="Source Sans Pro"/>
                <a:sym typeface="Source Sans Pro"/>
              </a:rPr>
              <a:t>Methods to create a safe and affirming environment, the legal and professional obligation to treat all patients in a nondiscriminatory manner, and the penalties for failing to meet legal and professional standards; and</a:t>
            </a:r>
            <a:endParaRPr sz="1600">
              <a:solidFill>
                <a:srgbClr val="202020"/>
              </a:solidFill>
              <a:highlight>
                <a:srgbClr val="FFFFFF"/>
              </a:highlight>
              <a:latin typeface="Source Sans Pro"/>
              <a:ea typeface="Source Sans Pro"/>
              <a:cs typeface="Source Sans Pro"/>
              <a:sym typeface="Source Sans Pro"/>
            </a:endParaRPr>
          </a:p>
          <a:p>
            <a:pPr marL="914400" lvl="1" indent="-330200" algn="l" rtl="0">
              <a:spcBef>
                <a:spcPts val="0"/>
              </a:spcBef>
              <a:spcAft>
                <a:spcPts val="0"/>
              </a:spcAft>
              <a:buClr>
                <a:srgbClr val="202020"/>
              </a:buClr>
              <a:buSzPts val="1600"/>
              <a:buFont typeface="Source Sans Pro"/>
              <a:buChar char="○"/>
            </a:pPr>
            <a:r>
              <a:rPr lang="pl-PL" sz="1600">
                <a:solidFill>
                  <a:srgbClr val="202020"/>
                </a:solidFill>
                <a:highlight>
                  <a:srgbClr val="FFFFFF"/>
                </a:highlight>
                <a:latin typeface="Source Sans Pro"/>
                <a:ea typeface="Source Sans Pro"/>
                <a:cs typeface="Source Sans Pro"/>
                <a:sym typeface="Source Sans Pro"/>
              </a:rPr>
              <a:t>Legal issues relating to LGBT persons, including but not limited to patients’ rights, civil rights, marriage and domestic partnership laws, and the Nursing Home Reform Act.</a:t>
            </a:r>
            <a:endParaRPr sz="1600"/>
          </a:p>
          <a:p>
            <a:pPr marL="228600" lvl="0" indent="-140462" algn="l" rtl="0">
              <a:lnSpc>
                <a:spcPct val="100000"/>
              </a:lnSpc>
              <a:spcBef>
                <a:spcPts val="800"/>
              </a:spcBef>
              <a:spcAft>
                <a:spcPts val="0"/>
              </a:spcAft>
              <a:buSzPts val="1388"/>
              <a:buNone/>
            </a:pPr>
            <a:endParaRPr sz="2000" i="0" u="none" strike="noStrike" cap="none"/>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pic>
        <p:nvPicPr>
          <p:cNvPr id="584" name="Google Shape;584;p101"/>
          <p:cNvPicPr preferRelativeResize="0"/>
          <p:nvPr/>
        </p:nvPicPr>
        <p:blipFill rotWithShape="1">
          <a:blip r:embed="rId3">
            <a:alphaModFix/>
          </a:blip>
          <a:srcRect t="11055"/>
          <a:stretch/>
        </p:blipFill>
        <p:spPr>
          <a:xfrm>
            <a:off x="6610803" y="5962275"/>
            <a:ext cx="2412001" cy="726900"/>
          </a:xfrm>
          <a:prstGeom prst="rect">
            <a:avLst/>
          </a:prstGeom>
          <a:noFill/>
          <a:ln>
            <a:noFill/>
          </a:ln>
        </p:spPr>
      </p:pic>
      <p:pic>
        <p:nvPicPr>
          <p:cNvPr id="585" name="Google Shape;585;p101"/>
          <p:cNvPicPr preferRelativeResize="0"/>
          <p:nvPr/>
        </p:nvPicPr>
        <p:blipFill>
          <a:blip r:embed="rId4">
            <a:alphaModFix amt="36000"/>
          </a:blip>
          <a:stretch>
            <a:fillRect/>
          </a:stretch>
        </p:blipFill>
        <p:spPr>
          <a:xfrm>
            <a:off x="0" y="0"/>
            <a:ext cx="9144000" cy="6858000"/>
          </a:xfrm>
          <a:prstGeom prst="rect">
            <a:avLst/>
          </a:prstGeom>
          <a:noFill/>
          <a:ln>
            <a:noFill/>
          </a:ln>
        </p:spPr>
      </p:pic>
      <p:sp>
        <p:nvSpPr>
          <p:cNvPr id="586" name="Google Shape;586;p101"/>
          <p:cNvSpPr txBox="1">
            <a:spLocks noGrp="1"/>
          </p:cNvSpPr>
          <p:nvPr>
            <p:ph type="title"/>
          </p:nvPr>
        </p:nvSpPr>
        <p:spPr>
          <a:xfrm>
            <a:off x="311700" y="2715400"/>
            <a:ext cx="8520600" cy="11223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8000"/>
              <a:buFont typeface="Source Sans Pro"/>
              <a:buNone/>
            </a:pPr>
            <a:endParaRPr sz="8000" b="1"/>
          </a:p>
          <a:p>
            <a:pPr marL="0" lvl="0" indent="0" algn="ctr" rtl="0">
              <a:lnSpc>
                <a:spcPct val="90000"/>
              </a:lnSpc>
              <a:spcBef>
                <a:spcPts val="0"/>
              </a:spcBef>
              <a:spcAft>
                <a:spcPts val="0"/>
              </a:spcAft>
              <a:buClr>
                <a:schemeClr val="dk1"/>
              </a:buClr>
              <a:buSzPts val="8000"/>
              <a:buFont typeface="Source Sans Pro"/>
              <a:buNone/>
            </a:pPr>
            <a:endParaRPr sz="8000" b="1"/>
          </a:p>
          <a:p>
            <a:pPr marL="0" lvl="0" indent="0" algn="ctr" rtl="0">
              <a:lnSpc>
                <a:spcPct val="90000"/>
              </a:lnSpc>
              <a:spcBef>
                <a:spcPts val="0"/>
              </a:spcBef>
              <a:spcAft>
                <a:spcPts val="0"/>
              </a:spcAft>
              <a:buClr>
                <a:schemeClr val="dk1"/>
              </a:buClr>
              <a:buSzPts val="8000"/>
              <a:buFont typeface="Source Sans Pro"/>
              <a:buNone/>
            </a:pPr>
            <a:endParaRPr sz="8000" b="1"/>
          </a:p>
          <a:p>
            <a:pPr marL="0" lvl="0" indent="0" algn="ctr" rtl="0">
              <a:lnSpc>
                <a:spcPct val="90000"/>
              </a:lnSpc>
              <a:spcBef>
                <a:spcPts val="0"/>
              </a:spcBef>
              <a:spcAft>
                <a:spcPts val="0"/>
              </a:spcAft>
              <a:buClr>
                <a:schemeClr val="dk1"/>
              </a:buClr>
              <a:buSzPts val="8000"/>
              <a:buFont typeface="Source Sans Pro"/>
              <a:buNone/>
            </a:pPr>
            <a:r>
              <a:rPr lang="pl-PL" sz="8000" b="1"/>
              <a:t>Best Practices </a:t>
            </a:r>
            <a:endParaRPr sz="3000" b="1">
              <a:latin typeface="Work Sans"/>
              <a:ea typeface="Work Sans"/>
              <a:cs typeface="Work Sans"/>
              <a:sym typeface="Work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102"/>
          <p:cNvSpPr txBox="1">
            <a:spLocks noGrp="1"/>
          </p:cNvSpPr>
          <p:nvPr>
            <p:ph type="title"/>
          </p:nvPr>
        </p:nvSpPr>
        <p:spPr>
          <a:xfrm>
            <a:off x="83100" y="-16233"/>
            <a:ext cx="8520600" cy="763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400"/>
              <a:buFont typeface="Rockwell"/>
              <a:buNone/>
            </a:pPr>
            <a:r>
              <a:rPr lang="pl-PL" b="1">
                <a:solidFill>
                  <a:srgbClr val="000000"/>
                </a:solidFill>
              </a:rPr>
              <a:t>Best Practices</a:t>
            </a:r>
            <a:endParaRPr b="1" i="0" u="none" strike="noStrike" cap="none">
              <a:solidFill>
                <a:srgbClr val="000000"/>
              </a:solidFill>
            </a:endParaRPr>
          </a:p>
        </p:txBody>
      </p:sp>
      <p:sp>
        <p:nvSpPr>
          <p:cNvPr id="592" name="Google Shape;592;p102"/>
          <p:cNvSpPr txBox="1">
            <a:spLocks noGrp="1"/>
          </p:cNvSpPr>
          <p:nvPr>
            <p:ph type="body" idx="1"/>
          </p:nvPr>
        </p:nvSpPr>
        <p:spPr>
          <a:xfrm>
            <a:off x="83100" y="3986450"/>
            <a:ext cx="8712600" cy="32808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SzPts val="1800"/>
              <a:buChar char="●"/>
            </a:pPr>
            <a:r>
              <a:rPr lang="pl-PL" sz="1800"/>
              <a:t>Don’t assume all clients are heterosexual and/or cisgender</a:t>
            </a:r>
            <a:endParaRPr sz="1800"/>
          </a:p>
          <a:p>
            <a:pPr marL="457200" marR="0" lvl="0" indent="-342900" algn="l" rtl="0">
              <a:lnSpc>
                <a:spcPct val="100000"/>
              </a:lnSpc>
              <a:spcBef>
                <a:spcPts val="0"/>
              </a:spcBef>
              <a:spcAft>
                <a:spcPts val="0"/>
              </a:spcAft>
              <a:buSzPts val="1800"/>
              <a:buChar char="●"/>
            </a:pPr>
            <a:r>
              <a:rPr lang="pl-PL" sz="1800"/>
              <a:t>Seniors have sex lives but may not have safe sex education</a:t>
            </a:r>
            <a:endParaRPr sz="1800"/>
          </a:p>
          <a:p>
            <a:pPr marL="457200" marR="0" lvl="0" indent="-342900" algn="l" rtl="0">
              <a:lnSpc>
                <a:spcPct val="100000"/>
              </a:lnSpc>
              <a:spcBef>
                <a:spcPts val="0"/>
              </a:spcBef>
              <a:spcAft>
                <a:spcPts val="0"/>
              </a:spcAft>
              <a:buSzPts val="1800"/>
              <a:buChar char="●"/>
            </a:pPr>
            <a:r>
              <a:rPr lang="pl-PL" sz="1800"/>
              <a:t>Be aware of coded language (i.e. “roommate,” “special friend”)</a:t>
            </a:r>
            <a:endParaRPr sz="1800"/>
          </a:p>
          <a:p>
            <a:pPr marL="457200" marR="0" lvl="0" indent="-342900" algn="l" rtl="0">
              <a:lnSpc>
                <a:spcPct val="100000"/>
              </a:lnSpc>
              <a:spcBef>
                <a:spcPts val="0"/>
              </a:spcBef>
              <a:spcAft>
                <a:spcPts val="0"/>
              </a:spcAft>
              <a:buSzPts val="1800"/>
              <a:buChar char="●"/>
            </a:pPr>
            <a:r>
              <a:rPr lang="pl-PL" sz="1800"/>
              <a:t>Be aware of whether family members are supportive and who a patient/client is out to</a:t>
            </a:r>
            <a:endParaRPr sz="1800"/>
          </a:p>
          <a:p>
            <a:pPr marL="457200" marR="0" lvl="0" indent="-342900" algn="l" rtl="0">
              <a:lnSpc>
                <a:spcPct val="100000"/>
              </a:lnSpc>
              <a:spcBef>
                <a:spcPts val="0"/>
              </a:spcBef>
              <a:spcAft>
                <a:spcPts val="0"/>
              </a:spcAft>
              <a:buSzPts val="1800"/>
              <a:buChar char="●"/>
            </a:pPr>
            <a:r>
              <a:rPr lang="pl-PL" sz="1800"/>
              <a:t>Denying a senior the right to express their identity (i.e. wear clothes that reflect their gender) in order to receive services/have access to resources </a:t>
            </a:r>
            <a:r>
              <a:rPr lang="pl-PL" sz="1800" i="1"/>
              <a:t>may</a:t>
            </a:r>
            <a:r>
              <a:rPr lang="pl-PL" sz="1800"/>
              <a:t>, in some cases, constitute elder abuse</a:t>
            </a:r>
            <a:endParaRPr sz="1800"/>
          </a:p>
          <a:p>
            <a:pPr marL="457200" marR="0" lvl="0" indent="-342900" algn="l" rtl="0">
              <a:lnSpc>
                <a:spcPct val="100000"/>
              </a:lnSpc>
              <a:spcBef>
                <a:spcPts val="0"/>
              </a:spcBef>
              <a:spcAft>
                <a:spcPts val="0"/>
              </a:spcAft>
              <a:buSzPts val="1800"/>
              <a:buChar char="●"/>
            </a:pPr>
            <a:r>
              <a:rPr lang="pl-PL" sz="1800"/>
              <a:t>Alternatives to sex-segregated spaces</a:t>
            </a:r>
            <a:endParaRPr sz="1800"/>
          </a:p>
          <a:p>
            <a:pPr marL="457200" marR="0" lvl="0" indent="-342900" algn="l" rtl="0">
              <a:lnSpc>
                <a:spcPct val="100000"/>
              </a:lnSpc>
              <a:spcBef>
                <a:spcPts val="0"/>
              </a:spcBef>
              <a:spcAft>
                <a:spcPts val="0"/>
              </a:spcAft>
              <a:buSzPts val="1800"/>
              <a:buChar char="●"/>
            </a:pPr>
            <a:r>
              <a:rPr lang="pl-PL" sz="1800"/>
              <a:t>Identify allies in your facility (patients/clients and staff)</a:t>
            </a:r>
            <a:endParaRPr sz="1800"/>
          </a:p>
          <a:p>
            <a:pPr marL="0" marR="0" lvl="0" indent="0" algn="l" rtl="0">
              <a:lnSpc>
                <a:spcPct val="100000"/>
              </a:lnSpc>
              <a:spcBef>
                <a:spcPts val="0"/>
              </a:spcBef>
              <a:spcAft>
                <a:spcPts val="0"/>
              </a:spcAft>
              <a:buNone/>
            </a:pPr>
            <a:endParaRPr sz="1800"/>
          </a:p>
          <a:p>
            <a:pPr marL="228600" marR="0" lvl="1" indent="0" algn="l" rtl="0">
              <a:lnSpc>
                <a:spcPct val="100000"/>
              </a:lnSpc>
              <a:spcBef>
                <a:spcPts val="600"/>
              </a:spcBef>
              <a:spcAft>
                <a:spcPts val="0"/>
              </a:spcAft>
              <a:buClr>
                <a:srgbClr val="6DB7D7"/>
              </a:buClr>
              <a:buSzPts val="1350"/>
              <a:buNone/>
            </a:pPr>
            <a:endParaRPr/>
          </a:p>
          <a:p>
            <a:pPr marL="457200" marR="0" lvl="1" indent="-142875" algn="l" rtl="0">
              <a:lnSpc>
                <a:spcPct val="100000"/>
              </a:lnSpc>
              <a:spcBef>
                <a:spcPts val="600"/>
              </a:spcBef>
              <a:spcAft>
                <a:spcPts val="0"/>
              </a:spcAft>
              <a:buClr>
                <a:srgbClr val="6DB7D7"/>
              </a:buClr>
              <a:buSzPts val="1350"/>
              <a:buFont typeface="Noto Sans Symbols"/>
              <a:buNone/>
            </a:pPr>
            <a:endParaRPr/>
          </a:p>
          <a:p>
            <a:pPr marL="457200" marR="0" lvl="1" indent="-142875" algn="l" rtl="0">
              <a:lnSpc>
                <a:spcPct val="100000"/>
              </a:lnSpc>
              <a:spcBef>
                <a:spcPts val="600"/>
              </a:spcBef>
              <a:spcAft>
                <a:spcPts val="0"/>
              </a:spcAft>
              <a:buClr>
                <a:srgbClr val="6DB7D7"/>
              </a:buClr>
              <a:buSzPts val="1350"/>
              <a:buFont typeface="Noto Sans Symbols"/>
              <a:buNone/>
            </a:pPr>
            <a:endParaRPr sz="1800" i="0" u="none" strike="noStrike" cap="none"/>
          </a:p>
          <a:p>
            <a:pPr marL="228600" marR="0" lvl="1" indent="0" algn="l" rtl="0">
              <a:lnSpc>
                <a:spcPct val="100000"/>
              </a:lnSpc>
              <a:spcBef>
                <a:spcPts val="600"/>
              </a:spcBef>
              <a:spcAft>
                <a:spcPts val="0"/>
              </a:spcAft>
              <a:buClr>
                <a:srgbClr val="6DB7D7"/>
              </a:buClr>
              <a:buSzPts val="1350"/>
              <a:buNone/>
            </a:pPr>
            <a:endParaRPr/>
          </a:p>
          <a:p>
            <a:pPr marL="228600" marR="0" lvl="0" indent="-133350" algn="l" rtl="0">
              <a:lnSpc>
                <a:spcPct val="100000"/>
              </a:lnSpc>
              <a:spcBef>
                <a:spcPts val="2000"/>
              </a:spcBef>
              <a:spcAft>
                <a:spcPts val="0"/>
              </a:spcAft>
              <a:buClr>
                <a:schemeClr val="accent1"/>
              </a:buClr>
              <a:buSzPts val="1500"/>
              <a:buFont typeface="Noto Sans Symbols"/>
              <a:buNone/>
            </a:pPr>
            <a:endParaRPr sz="2000" i="0" u="none" strike="noStrike" cap="none"/>
          </a:p>
        </p:txBody>
      </p:sp>
      <p:pic>
        <p:nvPicPr>
          <p:cNvPr id="593" name="Google Shape;593;p102"/>
          <p:cNvPicPr preferRelativeResize="0"/>
          <p:nvPr/>
        </p:nvPicPr>
        <p:blipFill>
          <a:blip r:embed="rId3">
            <a:alphaModFix/>
          </a:blip>
          <a:stretch>
            <a:fillRect/>
          </a:stretch>
        </p:blipFill>
        <p:spPr>
          <a:xfrm>
            <a:off x="1151406" y="705700"/>
            <a:ext cx="6555121" cy="32807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9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9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9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9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92">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92">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9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pic>
        <p:nvPicPr>
          <p:cNvPr id="599" name="Google Shape;599;p103"/>
          <p:cNvPicPr preferRelativeResize="0"/>
          <p:nvPr/>
        </p:nvPicPr>
        <p:blipFill rotWithShape="1">
          <a:blip r:embed="rId3">
            <a:alphaModFix/>
          </a:blip>
          <a:srcRect t="11055"/>
          <a:stretch/>
        </p:blipFill>
        <p:spPr>
          <a:xfrm>
            <a:off x="6610803" y="5962275"/>
            <a:ext cx="2412001" cy="726900"/>
          </a:xfrm>
          <a:prstGeom prst="rect">
            <a:avLst/>
          </a:prstGeom>
          <a:noFill/>
          <a:ln>
            <a:noFill/>
          </a:ln>
        </p:spPr>
      </p:pic>
      <p:pic>
        <p:nvPicPr>
          <p:cNvPr id="600" name="Google Shape;600;p103"/>
          <p:cNvPicPr preferRelativeResize="0"/>
          <p:nvPr/>
        </p:nvPicPr>
        <p:blipFill>
          <a:blip r:embed="rId4">
            <a:alphaModFix amt="36000"/>
          </a:blip>
          <a:stretch>
            <a:fillRect/>
          </a:stretch>
        </p:blipFill>
        <p:spPr>
          <a:xfrm>
            <a:off x="0" y="0"/>
            <a:ext cx="9144000" cy="6858000"/>
          </a:xfrm>
          <a:prstGeom prst="rect">
            <a:avLst/>
          </a:prstGeom>
          <a:noFill/>
          <a:ln>
            <a:noFill/>
          </a:ln>
        </p:spPr>
      </p:pic>
      <p:sp>
        <p:nvSpPr>
          <p:cNvPr id="601" name="Google Shape;601;p103"/>
          <p:cNvSpPr txBox="1">
            <a:spLocks noGrp="1"/>
          </p:cNvSpPr>
          <p:nvPr>
            <p:ph type="title"/>
          </p:nvPr>
        </p:nvSpPr>
        <p:spPr>
          <a:xfrm>
            <a:off x="443425" y="2316050"/>
            <a:ext cx="8520600" cy="11223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8000"/>
              <a:buFont typeface="Source Sans Pro"/>
              <a:buNone/>
            </a:pPr>
            <a:r>
              <a:rPr lang="pl-PL" sz="7200" b="1"/>
              <a:t>Resources</a:t>
            </a:r>
            <a:endParaRPr sz="8000" b="1">
              <a:latin typeface="Work Sans"/>
              <a:ea typeface="Work Sans"/>
              <a:cs typeface="Work Sans"/>
              <a:sym typeface="Work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104"/>
          <p:cNvSpPr txBox="1">
            <a:spLocks noGrp="1"/>
          </p:cNvSpPr>
          <p:nvPr>
            <p:ph type="title"/>
          </p:nvPr>
        </p:nvSpPr>
        <p:spPr>
          <a:xfrm>
            <a:off x="-69300" y="-16233"/>
            <a:ext cx="8520600" cy="763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400"/>
              <a:buFont typeface="Rockwell"/>
              <a:buNone/>
            </a:pPr>
            <a:r>
              <a:rPr lang="pl-PL" b="1">
                <a:solidFill>
                  <a:srgbClr val="000000"/>
                </a:solidFill>
              </a:rPr>
              <a:t>LGBTQ Senior Resources</a:t>
            </a:r>
            <a:r>
              <a:rPr lang="pl-PL" sz="3600" b="1" i="0" u="none" strike="noStrike" cap="none">
                <a:solidFill>
                  <a:srgbClr val="000000"/>
                </a:solidFill>
              </a:rPr>
              <a:t/>
            </a:r>
            <a:br>
              <a:rPr lang="pl-PL" sz="3600" b="1" i="0" u="none" strike="noStrike" cap="none">
                <a:solidFill>
                  <a:srgbClr val="000000"/>
                </a:solidFill>
              </a:rPr>
            </a:br>
            <a:endParaRPr sz="3600" b="1" i="0" u="none" strike="noStrike" cap="none">
              <a:solidFill>
                <a:srgbClr val="000000"/>
              </a:solidFill>
            </a:endParaRPr>
          </a:p>
        </p:txBody>
      </p:sp>
      <p:sp>
        <p:nvSpPr>
          <p:cNvPr id="607" name="Google Shape;607;p104"/>
          <p:cNvSpPr txBox="1">
            <a:spLocks noGrp="1"/>
          </p:cNvSpPr>
          <p:nvPr>
            <p:ph type="body" idx="1"/>
          </p:nvPr>
        </p:nvSpPr>
        <p:spPr>
          <a:xfrm>
            <a:off x="100650" y="902500"/>
            <a:ext cx="8520600" cy="4787700"/>
          </a:xfrm>
          <a:prstGeom prst="rect">
            <a:avLst/>
          </a:prstGeom>
          <a:noFill/>
          <a:ln>
            <a:noFill/>
          </a:ln>
        </p:spPr>
        <p:txBody>
          <a:bodyPr spcFirstLastPara="1" wrap="square" lIns="91425" tIns="45700" rIns="91425" bIns="45700" anchor="t" anchorCtr="0">
            <a:noAutofit/>
          </a:bodyPr>
          <a:lstStyle/>
          <a:p>
            <a:pPr marL="228600" marR="0" lvl="0" indent="-285750" algn="l" rtl="0">
              <a:lnSpc>
                <a:spcPct val="100000"/>
              </a:lnSpc>
              <a:spcBef>
                <a:spcPts val="0"/>
              </a:spcBef>
              <a:spcAft>
                <a:spcPts val="0"/>
              </a:spcAft>
              <a:buSzPts val="2400"/>
              <a:buChar char="■"/>
            </a:pPr>
            <a:r>
              <a:rPr lang="pl-PL" b="1"/>
              <a:t>Lavender Seniors of the East Bay: </a:t>
            </a:r>
            <a:r>
              <a:rPr lang="pl-PL"/>
              <a:t>Local (Oakland-based) resource. Local events (Hayward, San Leandro, etc.), friendly visitor program, resources. </a:t>
            </a:r>
            <a:r>
              <a:rPr lang="pl-PL" u="sng">
                <a:solidFill>
                  <a:schemeClr val="hlink"/>
                </a:solidFill>
                <a:hlinkClick r:id="rId3"/>
              </a:rPr>
              <a:t>https://lavenderseniors.org/</a:t>
            </a:r>
            <a:endParaRPr/>
          </a:p>
          <a:p>
            <a:pPr marL="228600" marR="0" lvl="0" indent="-285750" algn="l" rtl="0">
              <a:lnSpc>
                <a:spcPct val="100000"/>
              </a:lnSpc>
              <a:spcBef>
                <a:spcPts val="2000"/>
              </a:spcBef>
              <a:spcAft>
                <a:spcPts val="0"/>
              </a:spcAft>
              <a:buSzPts val="2400"/>
              <a:buFont typeface="Noto Sans Symbols"/>
              <a:buChar char="■"/>
            </a:pPr>
            <a:r>
              <a:rPr lang="pl-PL" b="1"/>
              <a:t>SAGE:</a:t>
            </a:r>
            <a:r>
              <a:rPr lang="pl-PL" b="1" i="0" u="none" strike="noStrike" cap="none"/>
              <a:t> </a:t>
            </a:r>
            <a:r>
              <a:rPr lang="pl-PL" i="0" u="none" strike="noStrike" cap="none"/>
              <a:t>Advocacy and services for LGB</a:t>
            </a:r>
            <a:r>
              <a:rPr lang="pl-PL"/>
              <a:t>T Elders, have research and resources, provide training, and opportunities for seniors to connect. </a:t>
            </a:r>
            <a:r>
              <a:rPr lang="pl-PL" u="sng">
                <a:solidFill>
                  <a:schemeClr val="hlink"/>
                </a:solidFill>
                <a:hlinkClick r:id="rId4"/>
              </a:rPr>
              <a:t>https://www.sageusa.org/</a:t>
            </a:r>
            <a:endParaRPr/>
          </a:p>
          <a:p>
            <a:pPr marL="228600" marR="0" lvl="0" indent="-285750" algn="l" rtl="0">
              <a:lnSpc>
                <a:spcPct val="100000"/>
              </a:lnSpc>
              <a:spcBef>
                <a:spcPts val="2000"/>
              </a:spcBef>
              <a:spcAft>
                <a:spcPts val="0"/>
              </a:spcAft>
              <a:buSzPts val="2400"/>
              <a:buFont typeface="Noto Sans Symbols"/>
              <a:buChar char="■"/>
            </a:pPr>
            <a:r>
              <a:rPr lang="pl-PL" b="1"/>
              <a:t>National Resource Center on LGBT Aging: </a:t>
            </a:r>
            <a:r>
              <a:rPr lang="pl-PL"/>
              <a:t>Includes resources on programming for LGBT elders and care for trans seniors. </a:t>
            </a:r>
            <a:r>
              <a:rPr lang="pl-PL" b="1"/>
              <a:t> </a:t>
            </a:r>
            <a:r>
              <a:rPr lang="pl-PL" u="sng">
                <a:solidFill>
                  <a:schemeClr val="hlink"/>
                </a:solidFill>
                <a:hlinkClick r:id="rId5"/>
              </a:rPr>
              <a:t>https://www.lgbtagingcenter.org/</a:t>
            </a:r>
            <a:endParaRPr b="1" i="0" u="none" strike="noStrike" cap="non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7">
                                            <p:txEl>
                                              <p:pRg st="0" end="0"/>
                                            </p:txEl>
                                          </p:spTgt>
                                        </p:tgtEl>
                                        <p:attrNameLst>
                                          <p:attrName>style.visibility</p:attrName>
                                        </p:attrNameLst>
                                      </p:cBhvr>
                                      <p:to>
                                        <p:strVal val="visible"/>
                                      </p:to>
                                    </p:set>
                                    <p:animEffect transition="in" filter="fade">
                                      <p:cBhvr>
                                        <p:cTn id="7" dur="500"/>
                                        <p:tgtEl>
                                          <p:spTgt spid="6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7">
                                            <p:txEl>
                                              <p:pRg st="1" end="1"/>
                                            </p:txEl>
                                          </p:spTgt>
                                        </p:tgtEl>
                                        <p:attrNameLst>
                                          <p:attrName>style.visibility</p:attrName>
                                        </p:attrNameLst>
                                      </p:cBhvr>
                                      <p:to>
                                        <p:strVal val="visible"/>
                                      </p:to>
                                    </p:set>
                                    <p:animEffect transition="in" filter="fade">
                                      <p:cBhvr>
                                        <p:cTn id="12" dur="500"/>
                                        <p:tgtEl>
                                          <p:spTgt spid="6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07">
                                            <p:txEl>
                                              <p:pRg st="2" end="2"/>
                                            </p:txEl>
                                          </p:spTgt>
                                        </p:tgtEl>
                                        <p:attrNameLst>
                                          <p:attrName>style.visibility</p:attrName>
                                        </p:attrNameLst>
                                      </p:cBhvr>
                                      <p:to>
                                        <p:strVal val="visible"/>
                                      </p:to>
                                    </p:set>
                                    <p:animEffect transition="in" filter="fade">
                                      <p:cBhvr>
                                        <p:cTn id="17" dur="500"/>
                                        <p:tgtEl>
                                          <p:spTgt spid="6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105"/>
          <p:cNvSpPr txBox="1">
            <a:spLocks noGrp="1"/>
          </p:cNvSpPr>
          <p:nvPr>
            <p:ph type="title"/>
          </p:nvPr>
        </p:nvSpPr>
        <p:spPr>
          <a:xfrm>
            <a:off x="-69300" y="-16233"/>
            <a:ext cx="8520600" cy="763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400"/>
              <a:buFont typeface="Rockwell"/>
              <a:buNone/>
            </a:pPr>
            <a:r>
              <a:rPr lang="pl-PL" b="1">
                <a:solidFill>
                  <a:srgbClr val="000000"/>
                </a:solidFill>
              </a:rPr>
              <a:t>Rainbow Senior Services:</a:t>
            </a:r>
            <a:r>
              <a:rPr lang="pl-PL" sz="3600" b="1" i="0" u="none" strike="noStrike" cap="none">
                <a:solidFill>
                  <a:srgbClr val="000000"/>
                </a:solidFill>
              </a:rPr>
              <a:t/>
            </a:r>
            <a:br>
              <a:rPr lang="pl-PL" sz="3600" b="1" i="0" u="none" strike="noStrike" cap="none">
                <a:solidFill>
                  <a:srgbClr val="000000"/>
                </a:solidFill>
              </a:rPr>
            </a:br>
            <a:endParaRPr sz="3600" b="1" i="0" u="none" strike="noStrike" cap="none">
              <a:solidFill>
                <a:srgbClr val="000000"/>
              </a:solidFill>
            </a:endParaRPr>
          </a:p>
        </p:txBody>
      </p:sp>
      <p:sp>
        <p:nvSpPr>
          <p:cNvPr id="613" name="Google Shape;613;p105"/>
          <p:cNvSpPr txBox="1">
            <a:spLocks noGrp="1"/>
          </p:cNvSpPr>
          <p:nvPr>
            <p:ph type="body" idx="1"/>
          </p:nvPr>
        </p:nvSpPr>
        <p:spPr>
          <a:xfrm>
            <a:off x="100650" y="902500"/>
            <a:ext cx="4500600" cy="5953500"/>
          </a:xfrm>
          <a:prstGeom prst="rect">
            <a:avLst/>
          </a:prstGeom>
          <a:noFill/>
          <a:ln>
            <a:noFill/>
          </a:ln>
        </p:spPr>
        <p:txBody>
          <a:bodyPr spcFirstLastPara="1" wrap="square" lIns="91425" tIns="45700" rIns="91425" bIns="45700" anchor="t" anchorCtr="0">
            <a:noAutofit/>
          </a:bodyPr>
          <a:lstStyle/>
          <a:p>
            <a:pPr marL="228600" marR="0" lvl="0" indent="-247650" algn="l" rtl="0">
              <a:lnSpc>
                <a:spcPct val="100000"/>
              </a:lnSpc>
              <a:spcBef>
                <a:spcPts val="0"/>
              </a:spcBef>
              <a:spcAft>
                <a:spcPts val="0"/>
              </a:spcAft>
              <a:buSzPts val="1800"/>
              <a:buFont typeface="Noto Sans Symbols"/>
              <a:buChar char="■"/>
            </a:pPr>
            <a:r>
              <a:rPr lang="pl-PL" sz="1800" b="1" i="0" u="none" strike="noStrike" cap="none"/>
              <a:t>Food Pantry </a:t>
            </a:r>
            <a:r>
              <a:rPr lang="pl-PL" sz="1800" i="0" u="none" strike="noStrike" cap="none"/>
              <a:t>– Serving qualified member supplemental food resources</a:t>
            </a:r>
            <a:endParaRPr sz="1800"/>
          </a:p>
          <a:p>
            <a:pPr marL="228600" marR="0" lvl="0" indent="-247650" algn="l" rtl="0">
              <a:lnSpc>
                <a:spcPct val="100000"/>
              </a:lnSpc>
              <a:spcBef>
                <a:spcPts val="2000"/>
              </a:spcBef>
              <a:spcAft>
                <a:spcPts val="0"/>
              </a:spcAft>
              <a:buSzPts val="1800"/>
              <a:buFont typeface="Noto Sans Symbols"/>
              <a:buChar char="■"/>
            </a:pPr>
            <a:r>
              <a:rPr lang="pl-PL" sz="1800" b="1" i="0" u="none" strike="noStrike" cap="none"/>
              <a:t>Senior Luncheon – </a:t>
            </a:r>
            <a:r>
              <a:rPr lang="pl-PL" sz="1800"/>
              <a:t>Day long social event with morning coffee &amp; cakes, lunch and a guest speaker from the community.</a:t>
            </a:r>
            <a:endParaRPr sz="1800"/>
          </a:p>
          <a:p>
            <a:pPr marL="228600" marR="0" lvl="0" indent="-247650" algn="l" rtl="0">
              <a:lnSpc>
                <a:spcPct val="100000"/>
              </a:lnSpc>
              <a:spcBef>
                <a:spcPts val="2000"/>
              </a:spcBef>
              <a:spcAft>
                <a:spcPts val="0"/>
              </a:spcAft>
              <a:buSzPts val="1800"/>
              <a:buFont typeface="Noto Sans Symbols"/>
              <a:buChar char="■"/>
            </a:pPr>
            <a:r>
              <a:rPr lang="pl-PL" sz="1800" b="1"/>
              <a:t>Friendly Visitor Program </a:t>
            </a:r>
            <a:r>
              <a:rPr lang="pl-PL" sz="1800"/>
              <a:t>– In-home case management addressing issues of isolation and home safety &amp; security.</a:t>
            </a:r>
            <a:endParaRPr sz="1800"/>
          </a:p>
          <a:p>
            <a:pPr marL="228600" marR="0" lvl="0" indent="-247650" algn="l" rtl="0">
              <a:lnSpc>
                <a:spcPct val="100000"/>
              </a:lnSpc>
              <a:spcBef>
                <a:spcPts val="2000"/>
              </a:spcBef>
              <a:spcAft>
                <a:spcPts val="0"/>
              </a:spcAft>
              <a:buSzPts val="1800"/>
              <a:buFont typeface="Noto Sans Symbols"/>
              <a:buChar char="■"/>
            </a:pPr>
            <a:r>
              <a:rPr lang="pl-PL" sz="1800" b="1" i="0" u="none" strike="noStrike" cap="none"/>
              <a:t>SOAP (Senior Outreach &amp; Advocacy Program) </a:t>
            </a:r>
            <a:r>
              <a:rPr lang="pl-PL" sz="1800" i="0" u="none" strike="noStrike" cap="none"/>
              <a:t>– Education on cultural competency and advocacy for LGBTQ senior in care facilities. </a:t>
            </a:r>
            <a:endParaRPr sz="1800"/>
          </a:p>
          <a:p>
            <a:pPr marL="228600" marR="0" lvl="0" indent="-247650" algn="l" rtl="0">
              <a:lnSpc>
                <a:spcPct val="100000"/>
              </a:lnSpc>
              <a:spcBef>
                <a:spcPts val="2000"/>
              </a:spcBef>
              <a:spcAft>
                <a:spcPts val="0"/>
              </a:spcAft>
              <a:buSzPts val="1800"/>
              <a:buFont typeface="Noto Sans Symbols"/>
              <a:buChar char="■"/>
            </a:pPr>
            <a:r>
              <a:rPr lang="pl-PL" sz="1800" b="1" i="0" u="none" strike="noStrike" cap="none"/>
              <a:t>Clinical Services </a:t>
            </a:r>
            <a:r>
              <a:rPr lang="pl-PL" sz="1800" i="0" u="none" strike="noStrike" cap="none"/>
              <a:t>– </a:t>
            </a:r>
            <a:r>
              <a:rPr lang="pl-PL" sz="1800"/>
              <a:t>Counseling and/or</a:t>
            </a:r>
            <a:r>
              <a:rPr lang="pl-PL" sz="1800" i="0" u="none" strike="noStrike" cap="none"/>
              <a:t> case management services.</a:t>
            </a:r>
            <a:endParaRPr sz="1800" i="0" u="none" strike="noStrike" cap="none"/>
          </a:p>
        </p:txBody>
      </p:sp>
      <p:pic>
        <p:nvPicPr>
          <p:cNvPr id="614" name="Google Shape;614;p105"/>
          <p:cNvPicPr preferRelativeResize="0"/>
          <p:nvPr/>
        </p:nvPicPr>
        <p:blipFill rotWithShape="1">
          <a:blip r:embed="rId3">
            <a:alphaModFix/>
          </a:blip>
          <a:srcRect l="3825" t="3790" r="5742"/>
          <a:stretch/>
        </p:blipFill>
        <p:spPr>
          <a:xfrm>
            <a:off x="4525050" y="1106400"/>
            <a:ext cx="4500600" cy="31947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3">
                                            <p:txEl>
                                              <p:pRg st="0" end="0"/>
                                            </p:txEl>
                                          </p:spTgt>
                                        </p:tgtEl>
                                        <p:attrNameLst>
                                          <p:attrName>style.visibility</p:attrName>
                                        </p:attrNameLst>
                                      </p:cBhvr>
                                      <p:to>
                                        <p:strVal val="visible"/>
                                      </p:to>
                                    </p:set>
                                    <p:animEffect transition="in" filter="fade">
                                      <p:cBhvr>
                                        <p:cTn id="7" dur="500"/>
                                        <p:tgtEl>
                                          <p:spTgt spid="6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3">
                                            <p:txEl>
                                              <p:pRg st="1" end="1"/>
                                            </p:txEl>
                                          </p:spTgt>
                                        </p:tgtEl>
                                        <p:attrNameLst>
                                          <p:attrName>style.visibility</p:attrName>
                                        </p:attrNameLst>
                                      </p:cBhvr>
                                      <p:to>
                                        <p:strVal val="visible"/>
                                      </p:to>
                                    </p:set>
                                    <p:animEffect transition="in" filter="fade">
                                      <p:cBhvr>
                                        <p:cTn id="12" dur="500"/>
                                        <p:tgtEl>
                                          <p:spTgt spid="6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3">
                                            <p:txEl>
                                              <p:pRg st="2" end="2"/>
                                            </p:txEl>
                                          </p:spTgt>
                                        </p:tgtEl>
                                        <p:attrNameLst>
                                          <p:attrName>style.visibility</p:attrName>
                                        </p:attrNameLst>
                                      </p:cBhvr>
                                      <p:to>
                                        <p:strVal val="visible"/>
                                      </p:to>
                                    </p:set>
                                    <p:animEffect transition="in" filter="fade">
                                      <p:cBhvr>
                                        <p:cTn id="17" dur="500"/>
                                        <p:tgtEl>
                                          <p:spTgt spid="6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3">
                                            <p:txEl>
                                              <p:pRg st="3" end="3"/>
                                            </p:txEl>
                                          </p:spTgt>
                                        </p:tgtEl>
                                        <p:attrNameLst>
                                          <p:attrName>style.visibility</p:attrName>
                                        </p:attrNameLst>
                                      </p:cBhvr>
                                      <p:to>
                                        <p:strVal val="visible"/>
                                      </p:to>
                                    </p:set>
                                    <p:animEffect transition="in" filter="fade">
                                      <p:cBhvr>
                                        <p:cTn id="22" dur="500"/>
                                        <p:tgtEl>
                                          <p:spTgt spid="6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13">
                                            <p:txEl>
                                              <p:pRg st="4" end="4"/>
                                            </p:txEl>
                                          </p:spTgt>
                                        </p:tgtEl>
                                        <p:attrNameLst>
                                          <p:attrName>style.visibility</p:attrName>
                                        </p:attrNameLst>
                                      </p:cBhvr>
                                      <p:to>
                                        <p:strVal val="visible"/>
                                      </p:to>
                                    </p:set>
                                    <p:animEffect transition="in" filter="fade">
                                      <p:cBhvr>
                                        <p:cTn id="27" dur="500"/>
                                        <p:tgtEl>
                                          <p:spTgt spid="6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106"/>
          <p:cNvSpPr txBox="1">
            <a:spLocks noGrp="1"/>
          </p:cNvSpPr>
          <p:nvPr>
            <p:ph type="title"/>
          </p:nvPr>
        </p:nvSpPr>
        <p:spPr>
          <a:xfrm>
            <a:off x="-69300" y="-16233"/>
            <a:ext cx="8520600" cy="763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400"/>
              <a:buFont typeface="Rockwell"/>
              <a:buNone/>
            </a:pPr>
            <a:r>
              <a:rPr lang="pl-PL" b="1">
                <a:solidFill>
                  <a:srgbClr val="000000"/>
                </a:solidFill>
              </a:rPr>
              <a:t>References</a:t>
            </a:r>
            <a:endParaRPr sz="3600" b="1" i="0" u="none" strike="noStrike" cap="none">
              <a:solidFill>
                <a:srgbClr val="000000"/>
              </a:solidFill>
            </a:endParaRPr>
          </a:p>
        </p:txBody>
      </p:sp>
      <p:sp>
        <p:nvSpPr>
          <p:cNvPr id="620" name="Google Shape;620;p106"/>
          <p:cNvSpPr txBox="1">
            <a:spLocks noGrp="1"/>
          </p:cNvSpPr>
          <p:nvPr>
            <p:ph type="body" idx="1"/>
          </p:nvPr>
        </p:nvSpPr>
        <p:spPr>
          <a:xfrm>
            <a:off x="100650" y="597700"/>
            <a:ext cx="8520600" cy="4787700"/>
          </a:xfrm>
          <a:prstGeom prst="rect">
            <a:avLst/>
          </a:prstGeom>
          <a:noFill/>
          <a:ln>
            <a:noFill/>
          </a:ln>
        </p:spPr>
        <p:txBody>
          <a:bodyPr spcFirstLastPara="1" wrap="square" lIns="91425" tIns="45700" rIns="91425" bIns="45700" anchor="t" anchorCtr="0">
            <a:noAutofit/>
          </a:bodyPr>
          <a:lstStyle/>
          <a:p>
            <a:pPr marL="228600" marR="0" lvl="0" indent="-234950" algn="l" rtl="0">
              <a:lnSpc>
                <a:spcPct val="100000"/>
              </a:lnSpc>
              <a:spcBef>
                <a:spcPts val="2000"/>
              </a:spcBef>
              <a:spcAft>
                <a:spcPts val="0"/>
              </a:spcAft>
              <a:buSzPts val="1600"/>
              <a:buChar char="■"/>
            </a:pPr>
            <a:r>
              <a:rPr lang="pl-PL" sz="1600">
                <a:solidFill>
                  <a:srgbClr val="222222"/>
                </a:solidFill>
                <a:highlight>
                  <a:srgbClr val="FFFFFF"/>
                </a:highlight>
              </a:rPr>
              <a:t>Choi, S.K. &amp; Meyer, I.H. (2016). </a:t>
            </a:r>
            <a:r>
              <a:rPr lang="pl-PL" sz="1600" u="sng">
                <a:solidFill>
                  <a:srgbClr val="1155CC"/>
                </a:solidFill>
                <a:highlight>
                  <a:srgbClr val="FFFFFF"/>
                </a:highlight>
                <a:hlinkClick r:id="rId3"/>
              </a:rPr>
              <a:t>LGBT Aging: A Review of Research Findings, Needs, and Policy Implications.</a:t>
            </a:r>
            <a:r>
              <a:rPr lang="pl-PL" sz="1600">
                <a:solidFill>
                  <a:srgbClr val="222222"/>
                </a:solidFill>
                <a:highlight>
                  <a:srgbClr val="FFFFFF"/>
                </a:highlight>
              </a:rPr>
              <a:t> Los Angeles: The Williams Institute.</a:t>
            </a:r>
            <a:endParaRPr sz="1600">
              <a:solidFill>
                <a:srgbClr val="222222"/>
              </a:solidFill>
              <a:highlight>
                <a:srgbClr val="FFFFFF"/>
              </a:highlight>
            </a:endParaRPr>
          </a:p>
          <a:p>
            <a:pPr marL="228600" marR="0" lvl="0" indent="-234950" algn="l" rtl="0">
              <a:lnSpc>
                <a:spcPct val="100000"/>
              </a:lnSpc>
              <a:spcBef>
                <a:spcPts val="2000"/>
              </a:spcBef>
              <a:spcAft>
                <a:spcPts val="0"/>
              </a:spcAft>
              <a:buSzPts val="1600"/>
              <a:buChar char="■"/>
            </a:pPr>
            <a:r>
              <a:rPr lang="pl-PL" sz="1600">
                <a:solidFill>
                  <a:srgbClr val="222222"/>
                </a:solidFill>
                <a:highlight>
                  <a:srgbClr val="FFFFFF"/>
                </a:highlight>
              </a:rPr>
              <a:t>Movement Advancement Project, et. al. (March 2010) </a:t>
            </a:r>
            <a:r>
              <a:rPr lang="pl-PL" sz="1600" i="1" u="sng">
                <a:solidFill>
                  <a:srgbClr val="1155CC"/>
                </a:solidFill>
                <a:highlight>
                  <a:srgbClr val="FFFFFF"/>
                </a:highlight>
                <a:hlinkClick r:id="rId4"/>
              </a:rPr>
              <a:t>Improving the Lives of Older LGBT Adults.</a:t>
            </a:r>
            <a:r>
              <a:rPr lang="pl-PL" sz="1600" i="1">
                <a:solidFill>
                  <a:srgbClr val="222222"/>
                </a:solidFill>
                <a:highlight>
                  <a:srgbClr val="FFFFFF"/>
                </a:highlight>
              </a:rPr>
              <a:t> </a:t>
            </a:r>
            <a:r>
              <a:rPr lang="pl-PL" sz="1600">
                <a:solidFill>
                  <a:srgbClr val="222222"/>
                </a:solidFill>
                <a:highlight>
                  <a:srgbClr val="FFFFFF"/>
                </a:highlight>
              </a:rPr>
              <a:t>Movement Advancement Project, Service and Advocacy for Gay, Lesbian, Bisexual, and Transgender Elders (SAGE.)</a:t>
            </a:r>
            <a:endParaRPr sz="1600">
              <a:solidFill>
                <a:srgbClr val="222222"/>
              </a:solidFill>
              <a:highlight>
                <a:srgbClr val="FFFFFF"/>
              </a:highlight>
            </a:endParaRPr>
          </a:p>
          <a:p>
            <a:pPr marL="228600" marR="0" lvl="0" indent="-234950" algn="l" rtl="0">
              <a:lnSpc>
                <a:spcPct val="100000"/>
              </a:lnSpc>
              <a:spcBef>
                <a:spcPts val="2000"/>
              </a:spcBef>
              <a:spcAft>
                <a:spcPts val="0"/>
              </a:spcAft>
              <a:buSzPts val="1600"/>
              <a:buChar char="■"/>
            </a:pPr>
            <a:r>
              <a:rPr lang="pl-PL" sz="1600">
                <a:solidFill>
                  <a:srgbClr val="222222"/>
                </a:solidFill>
                <a:highlight>
                  <a:srgbClr val="FFFFFF"/>
                </a:highlight>
              </a:rPr>
              <a:t> Kristen E. Porter PhD, Mark Brennan-Ing PhD, Sand C. Chang PhD, lore m. dickey PhD, Anneliese A. Singh PhD, Kyle L. Bower MA &amp; Tarynn M. Witten PhD, LCSW, FGSA (2016):</a:t>
            </a:r>
            <a:r>
              <a:rPr lang="pl-PL" sz="1600" u="sng">
                <a:solidFill>
                  <a:srgbClr val="1155CC"/>
                </a:solidFill>
                <a:highlight>
                  <a:srgbClr val="FFFFFF"/>
                </a:highlight>
                <a:hlinkClick r:id="rId5"/>
              </a:rPr>
              <a:t> "Providing Competent and Affirming Services for Transgender and Gender-Nonconforming Older Adults,"</a:t>
            </a:r>
            <a:r>
              <a:rPr lang="pl-PL" sz="1600">
                <a:solidFill>
                  <a:srgbClr val="222222"/>
                </a:solidFill>
                <a:highlight>
                  <a:srgbClr val="FFFFFF"/>
                </a:highlight>
              </a:rPr>
              <a:t> </a:t>
            </a:r>
            <a:r>
              <a:rPr lang="pl-PL" sz="1600" i="1">
                <a:solidFill>
                  <a:srgbClr val="222222"/>
                </a:solidFill>
                <a:highlight>
                  <a:srgbClr val="FFFFFF"/>
                </a:highlight>
              </a:rPr>
              <a:t>Clinical Gerontologist.</a:t>
            </a:r>
            <a:endParaRPr sz="1600" i="1">
              <a:solidFill>
                <a:srgbClr val="222222"/>
              </a:solidFill>
              <a:highlight>
                <a:srgbClr val="FFFFFF"/>
              </a:highlight>
            </a:endParaRPr>
          </a:p>
          <a:p>
            <a:pPr marL="228600" marR="0" lvl="0" indent="-234950" algn="l" rtl="0">
              <a:lnSpc>
                <a:spcPct val="100000"/>
              </a:lnSpc>
              <a:spcBef>
                <a:spcPts val="2000"/>
              </a:spcBef>
              <a:spcAft>
                <a:spcPts val="0"/>
              </a:spcAft>
              <a:buSzPts val="1600"/>
              <a:buChar char="■"/>
            </a:pPr>
            <a:r>
              <a:rPr lang="pl-PL" sz="1600">
                <a:solidFill>
                  <a:schemeClr val="dk1"/>
                </a:solidFill>
                <a:highlight>
                  <a:srgbClr val="FAFAFA"/>
                </a:highlight>
              </a:rPr>
              <a:t>American Society on Aging, (2010) </a:t>
            </a:r>
            <a:r>
              <a:rPr lang="pl-PL" sz="1600" i="1" u="sng">
                <a:solidFill>
                  <a:srgbClr val="1155CC"/>
                </a:solidFill>
                <a:highlight>
                  <a:srgbClr val="FAFAFA"/>
                </a:highlight>
                <a:hlinkClick r:id="rId6"/>
              </a:rPr>
              <a:t>Still Out, Still Aging: The MetLife Study of LGBT Baby Boomers</a:t>
            </a:r>
            <a:r>
              <a:rPr lang="pl-PL" sz="1600">
                <a:solidFill>
                  <a:schemeClr val="dk1"/>
                </a:solidFill>
                <a:highlight>
                  <a:srgbClr val="FAFAFA"/>
                </a:highlight>
              </a:rPr>
              <a:t>, MetLife Mature Market Institute.</a:t>
            </a:r>
            <a:endParaRPr sz="1600">
              <a:solidFill>
                <a:schemeClr val="dk1"/>
              </a:solidFill>
            </a:endParaRPr>
          </a:p>
          <a:p>
            <a:pPr marL="228600" marR="0" lvl="0" indent="-234950" algn="l" rtl="0">
              <a:lnSpc>
                <a:spcPct val="100000"/>
              </a:lnSpc>
              <a:spcBef>
                <a:spcPts val="2000"/>
              </a:spcBef>
              <a:spcAft>
                <a:spcPts val="0"/>
              </a:spcAft>
              <a:buSzPts val="1600"/>
              <a:buChar char="■"/>
            </a:pPr>
            <a:r>
              <a:rPr lang="pl-PL" sz="1600">
                <a:solidFill>
                  <a:schemeClr val="dk1"/>
                </a:solidFill>
              </a:rPr>
              <a:t>Johnson, Tim. (2017) “Two Steps Forward, One Step Back: The Story of LGBT Gen Xers.” American Society on Aging, </a:t>
            </a:r>
            <a:r>
              <a:rPr lang="pl-PL" sz="1600" u="sng">
                <a:solidFill>
                  <a:schemeClr val="dk1"/>
                </a:solidFill>
                <a:hlinkClick r:id="rId7"/>
              </a:rPr>
              <a:t>https://www.asaging.org/blog/two-steps-forward-one-step-back-story-lgbt-gen-xers</a:t>
            </a:r>
            <a:endParaRPr sz="1600">
              <a:solidFill>
                <a:schemeClr val="dk1"/>
              </a:solidFill>
              <a:highlight>
                <a:srgbClr val="FAFAFA"/>
              </a:highlight>
            </a:endParaRPr>
          </a:p>
          <a:p>
            <a:pPr marL="457200" lvl="0" indent="-330200" algn="l" rtl="0">
              <a:lnSpc>
                <a:spcPct val="100000"/>
              </a:lnSpc>
              <a:spcBef>
                <a:spcPts val="2000"/>
              </a:spcBef>
              <a:spcAft>
                <a:spcPts val="0"/>
              </a:spcAft>
              <a:buClr>
                <a:schemeClr val="dk1"/>
              </a:buClr>
              <a:buSzPts val="1600"/>
              <a:buChar char="■"/>
            </a:pPr>
            <a:r>
              <a:rPr lang="pl-PL" sz="1600">
                <a:solidFill>
                  <a:schemeClr val="dk1"/>
                </a:solidFill>
                <a:highlight>
                  <a:srgbClr val="FAFAFA"/>
                </a:highlight>
              </a:rPr>
              <a:t>American Psychological Association (n.d.) “Lesbian, Gay, Bisexual, and Transgender Aging.” </a:t>
            </a:r>
            <a:r>
              <a:rPr lang="pl-PL" sz="1600" u="sng">
                <a:solidFill>
                  <a:schemeClr val="accent5"/>
                </a:solidFill>
                <a:hlinkClick r:id="rId8"/>
              </a:rPr>
              <a:t>https://www.apa.org/pi/lgbt/resources/aging</a:t>
            </a:r>
            <a:endParaRPr sz="1600">
              <a:solidFill>
                <a:schemeClr val="dk1"/>
              </a:solidFill>
              <a:highlight>
                <a:srgbClr val="FAFAFA"/>
              </a:high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0">
                                            <p:txEl>
                                              <p:pRg st="0" end="0"/>
                                            </p:txEl>
                                          </p:spTgt>
                                        </p:tgtEl>
                                        <p:attrNameLst>
                                          <p:attrName>style.visibility</p:attrName>
                                        </p:attrNameLst>
                                      </p:cBhvr>
                                      <p:to>
                                        <p:strVal val="visible"/>
                                      </p:to>
                                    </p:set>
                                    <p:animEffect transition="in" filter="fade">
                                      <p:cBhvr>
                                        <p:cTn id="7" dur="500"/>
                                        <p:tgtEl>
                                          <p:spTgt spid="6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0">
                                            <p:txEl>
                                              <p:pRg st="1" end="1"/>
                                            </p:txEl>
                                          </p:spTgt>
                                        </p:tgtEl>
                                        <p:attrNameLst>
                                          <p:attrName>style.visibility</p:attrName>
                                        </p:attrNameLst>
                                      </p:cBhvr>
                                      <p:to>
                                        <p:strVal val="visible"/>
                                      </p:to>
                                    </p:set>
                                    <p:animEffect transition="in" filter="fade">
                                      <p:cBhvr>
                                        <p:cTn id="12" dur="500"/>
                                        <p:tgtEl>
                                          <p:spTgt spid="6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20">
                                            <p:txEl>
                                              <p:pRg st="2" end="2"/>
                                            </p:txEl>
                                          </p:spTgt>
                                        </p:tgtEl>
                                        <p:attrNameLst>
                                          <p:attrName>style.visibility</p:attrName>
                                        </p:attrNameLst>
                                      </p:cBhvr>
                                      <p:to>
                                        <p:strVal val="visible"/>
                                      </p:to>
                                    </p:set>
                                    <p:animEffect transition="in" filter="fade">
                                      <p:cBhvr>
                                        <p:cTn id="17" dur="500"/>
                                        <p:tgtEl>
                                          <p:spTgt spid="6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20">
                                            <p:txEl>
                                              <p:pRg st="3" end="3"/>
                                            </p:txEl>
                                          </p:spTgt>
                                        </p:tgtEl>
                                        <p:attrNameLst>
                                          <p:attrName>style.visibility</p:attrName>
                                        </p:attrNameLst>
                                      </p:cBhvr>
                                      <p:to>
                                        <p:strVal val="visible"/>
                                      </p:to>
                                    </p:set>
                                    <p:animEffect transition="in" filter="fade">
                                      <p:cBhvr>
                                        <p:cTn id="22" dur="500"/>
                                        <p:tgtEl>
                                          <p:spTgt spid="6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20">
                                            <p:txEl>
                                              <p:pRg st="4" end="4"/>
                                            </p:txEl>
                                          </p:spTgt>
                                        </p:tgtEl>
                                        <p:attrNameLst>
                                          <p:attrName>style.visibility</p:attrName>
                                        </p:attrNameLst>
                                      </p:cBhvr>
                                      <p:to>
                                        <p:strVal val="visible"/>
                                      </p:to>
                                    </p:set>
                                    <p:animEffect transition="in" filter="fade">
                                      <p:cBhvr>
                                        <p:cTn id="27" dur="500"/>
                                        <p:tgtEl>
                                          <p:spTgt spid="62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20">
                                            <p:txEl>
                                              <p:pRg st="5" end="5"/>
                                            </p:txEl>
                                          </p:spTgt>
                                        </p:tgtEl>
                                        <p:attrNameLst>
                                          <p:attrName>style.visibility</p:attrName>
                                        </p:attrNameLst>
                                      </p:cBhvr>
                                      <p:to>
                                        <p:strVal val="visible"/>
                                      </p:to>
                                    </p:set>
                                    <p:animEffect transition="in" filter="fade">
                                      <p:cBhvr>
                                        <p:cTn id="32" dur="500"/>
                                        <p:tgtEl>
                                          <p:spTgt spid="62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71"/>
          <p:cNvSpPr txBox="1">
            <a:spLocks noGrp="1"/>
          </p:cNvSpPr>
          <p:nvPr>
            <p:ph type="title"/>
          </p:nvPr>
        </p:nvSpPr>
        <p:spPr>
          <a:xfrm>
            <a:off x="1383000" y="763"/>
            <a:ext cx="6378000" cy="1125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Rockwell"/>
              <a:buNone/>
            </a:pPr>
            <a:r>
              <a:rPr lang="pl-PL" b="1">
                <a:latin typeface="Work Sans"/>
                <a:ea typeface="Work Sans"/>
                <a:cs typeface="Work Sans"/>
                <a:sym typeface="Work Sans"/>
              </a:rPr>
              <a:t>WHAT IS </a:t>
            </a:r>
            <a:r>
              <a:rPr lang="pl-PL" sz="4800" b="1">
                <a:latin typeface="Work Sans"/>
                <a:ea typeface="Work Sans"/>
                <a:cs typeface="Work Sans"/>
                <a:sym typeface="Work Sans"/>
              </a:rPr>
              <a:t>SOGIE?</a:t>
            </a:r>
            <a:endParaRPr sz="4800" b="1">
              <a:latin typeface="Work Sans"/>
              <a:ea typeface="Work Sans"/>
              <a:cs typeface="Work Sans"/>
              <a:sym typeface="Work Sans"/>
            </a:endParaRPr>
          </a:p>
          <a:p>
            <a:pPr marL="0" lvl="0" indent="0" algn="ctr" rtl="0">
              <a:spcBef>
                <a:spcPts val="0"/>
              </a:spcBef>
              <a:spcAft>
                <a:spcPts val="0"/>
              </a:spcAft>
              <a:buClr>
                <a:schemeClr val="dk1"/>
              </a:buClr>
              <a:buSzPts val="4000"/>
              <a:buFont typeface="Rockwell"/>
              <a:buNone/>
            </a:pPr>
            <a:r>
              <a:rPr lang="pl-PL" sz="1800" b="1">
                <a:latin typeface="Work Sans"/>
                <a:ea typeface="Work Sans"/>
                <a:cs typeface="Work Sans"/>
                <a:sym typeface="Work Sans"/>
              </a:rPr>
              <a:t>S</a:t>
            </a:r>
            <a:r>
              <a:rPr lang="pl-PL" sz="1800">
                <a:latin typeface="Work Sans"/>
                <a:ea typeface="Work Sans"/>
                <a:cs typeface="Work Sans"/>
                <a:sym typeface="Work Sans"/>
              </a:rPr>
              <a:t>exual </a:t>
            </a:r>
            <a:r>
              <a:rPr lang="pl-PL" sz="1800" b="1">
                <a:latin typeface="Work Sans"/>
                <a:ea typeface="Work Sans"/>
                <a:cs typeface="Work Sans"/>
                <a:sym typeface="Work Sans"/>
              </a:rPr>
              <a:t>O</a:t>
            </a:r>
            <a:r>
              <a:rPr lang="pl-PL" sz="1800">
                <a:latin typeface="Work Sans"/>
                <a:ea typeface="Work Sans"/>
                <a:cs typeface="Work Sans"/>
                <a:sym typeface="Work Sans"/>
              </a:rPr>
              <a:t>rientation, </a:t>
            </a:r>
            <a:r>
              <a:rPr lang="pl-PL" sz="1800" b="1">
                <a:latin typeface="Work Sans"/>
                <a:ea typeface="Work Sans"/>
                <a:cs typeface="Work Sans"/>
                <a:sym typeface="Work Sans"/>
              </a:rPr>
              <a:t>G</a:t>
            </a:r>
            <a:r>
              <a:rPr lang="pl-PL" sz="1800">
                <a:latin typeface="Work Sans"/>
                <a:ea typeface="Work Sans"/>
                <a:cs typeface="Work Sans"/>
                <a:sym typeface="Work Sans"/>
              </a:rPr>
              <a:t>ender </a:t>
            </a:r>
            <a:r>
              <a:rPr lang="pl-PL" sz="1800" b="1">
                <a:latin typeface="Work Sans"/>
                <a:ea typeface="Work Sans"/>
                <a:cs typeface="Work Sans"/>
                <a:sym typeface="Work Sans"/>
              </a:rPr>
              <a:t>I</a:t>
            </a:r>
            <a:r>
              <a:rPr lang="pl-PL" sz="1800">
                <a:latin typeface="Work Sans"/>
                <a:ea typeface="Work Sans"/>
                <a:cs typeface="Work Sans"/>
                <a:sym typeface="Work Sans"/>
              </a:rPr>
              <a:t>dentity, gender </a:t>
            </a:r>
            <a:r>
              <a:rPr lang="pl-PL" sz="1800" b="1">
                <a:latin typeface="Work Sans"/>
                <a:ea typeface="Work Sans"/>
                <a:cs typeface="Work Sans"/>
                <a:sym typeface="Work Sans"/>
              </a:rPr>
              <a:t>E</a:t>
            </a:r>
            <a:r>
              <a:rPr lang="pl-PL" sz="1800">
                <a:latin typeface="Work Sans"/>
                <a:ea typeface="Work Sans"/>
                <a:cs typeface="Work Sans"/>
                <a:sym typeface="Work Sans"/>
              </a:rPr>
              <a:t>xpression </a:t>
            </a:r>
            <a:endParaRPr>
              <a:latin typeface="Work Sans"/>
              <a:ea typeface="Work Sans"/>
              <a:cs typeface="Work Sans"/>
              <a:sym typeface="Work Sans"/>
            </a:endParaRPr>
          </a:p>
        </p:txBody>
      </p:sp>
      <p:sp>
        <p:nvSpPr>
          <p:cNvPr id="332" name="Google Shape;332;p71"/>
          <p:cNvSpPr txBox="1">
            <a:spLocks noGrp="1"/>
          </p:cNvSpPr>
          <p:nvPr>
            <p:ph type="dt" idx="10"/>
          </p:nvPr>
        </p:nvSpPr>
        <p:spPr>
          <a:xfrm>
            <a:off x="6572250" y="381001"/>
            <a:ext cx="19773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l-PL"/>
              <a:t>4</a:t>
            </a:fld>
            <a:endParaRPr/>
          </a:p>
        </p:txBody>
      </p:sp>
      <p:pic>
        <p:nvPicPr>
          <p:cNvPr id="333" name="Google Shape;333;p71"/>
          <p:cNvPicPr preferRelativeResize="0"/>
          <p:nvPr/>
        </p:nvPicPr>
        <p:blipFill rotWithShape="1">
          <a:blip r:embed="rId3">
            <a:alphaModFix/>
          </a:blip>
          <a:srcRect l="3855" t="4725" r="5416" b="6614"/>
          <a:stretch/>
        </p:blipFill>
        <p:spPr>
          <a:xfrm>
            <a:off x="501650" y="1126375"/>
            <a:ext cx="8140699" cy="57316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107"/>
          <p:cNvSpPr txBox="1"/>
          <p:nvPr/>
        </p:nvSpPr>
        <p:spPr>
          <a:xfrm>
            <a:off x="300762" y="4561392"/>
            <a:ext cx="3007620" cy="191590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pl-PL" sz="1800" b="0" i="0" u="none" strike="noStrike" cap="none">
                <a:solidFill>
                  <a:schemeClr val="dk1"/>
                </a:solidFill>
                <a:latin typeface="Rockwell"/>
                <a:ea typeface="Rockwell"/>
                <a:cs typeface="Rockwell"/>
                <a:sym typeface="Rockwell"/>
              </a:rPr>
              <a:t>2118 Willow Pass Road, </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pl-PL" sz="1800" b="0" i="0" u="none" strike="noStrike" cap="none">
                <a:solidFill>
                  <a:schemeClr val="dk1"/>
                </a:solidFill>
                <a:latin typeface="Rockwell"/>
                <a:ea typeface="Rockwell"/>
                <a:cs typeface="Rockwell"/>
                <a:sym typeface="Rockwell"/>
              </a:rPr>
              <a:t>Ste 500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pl-PL" sz="1800" b="0" i="0" u="none" strike="noStrike" cap="none">
                <a:solidFill>
                  <a:schemeClr val="dk1"/>
                </a:solidFill>
                <a:latin typeface="Rockwell"/>
                <a:ea typeface="Rockwell"/>
                <a:cs typeface="Rockwell"/>
                <a:sym typeface="Rockwell"/>
              </a:rPr>
              <a:t>Concord, CA 94520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pl-PL" sz="1800" b="0" i="0" u="none" strike="noStrike" cap="none">
                <a:solidFill>
                  <a:schemeClr val="dk1"/>
                </a:solidFill>
                <a:latin typeface="Rockwell"/>
                <a:ea typeface="Rockwell"/>
                <a:cs typeface="Rockwell"/>
                <a:sym typeface="Rockwell"/>
              </a:rPr>
              <a:t>Office: 925.692.0090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pl-PL" sz="1800" b="0" i="0" u="none" strike="noStrike" cap="none">
                <a:solidFill>
                  <a:schemeClr val="dk1"/>
                </a:solidFill>
                <a:latin typeface="Rockwell"/>
                <a:ea typeface="Rockwell"/>
                <a:cs typeface="Rockwell"/>
                <a:sym typeface="Rockwell"/>
              </a:rPr>
              <a:t>Fax: 925.692.0091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pl-PL" sz="1800" b="0" i="0" u="none" strike="noStrike" cap="none">
                <a:solidFill>
                  <a:schemeClr val="dk1"/>
                </a:solidFill>
                <a:latin typeface="Rockwell"/>
                <a:ea typeface="Rockwell"/>
                <a:cs typeface="Rockwell"/>
                <a:sym typeface="Rockwell"/>
              </a:rPr>
              <a:t>Email: rcc@rainbowcc.org</a:t>
            </a:r>
            <a:endParaRPr sz="1800" b="0" i="0" u="none" strike="noStrike" cap="none">
              <a:solidFill>
                <a:schemeClr val="dk1"/>
              </a:solidFill>
              <a:latin typeface="Rockwell"/>
              <a:ea typeface="Rockwell"/>
              <a:cs typeface="Rockwell"/>
              <a:sym typeface="Rockwell"/>
            </a:endParaRPr>
          </a:p>
        </p:txBody>
      </p:sp>
      <p:sp>
        <p:nvSpPr>
          <p:cNvPr id="626" name="Google Shape;626;p107"/>
          <p:cNvSpPr txBox="1"/>
          <p:nvPr/>
        </p:nvSpPr>
        <p:spPr>
          <a:xfrm>
            <a:off x="864752" y="1242927"/>
            <a:ext cx="4649700" cy="3108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8000"/>
              <a:buFont typeface="Arial"/>
              <a:buNone/>
            </a:pPr>
            <a:r>
              <a:rPr lang="pl-PL" sz="8000" b="1" i="0" u="none" strike="noStrike" cap="none">
                <a:solidFill>
                  <a:schemeClr val="dk1"/>
                </a:solidFill>
                <a:latin typeface="Rockwell"/>
                <a:ea typeface="Rockwell"/>
                <a:cs typeface="Rockwell"/>
                <a:sym typeface="Rockwell"/>
              </a:rPr>
              <a:t>Thank you!</a:t>
            </a:r>
            <a:endParaRPr sz="8000" b="1" i="0" u="none" strike="noStrike" cap="none">
              <a:solidFill>
                <a:schemeClr val="dk1"/>
              </a:solidFill>
              <a:latin typeface="Rockwell"/>
              <a:ea typeface="Rockwell"/>
              <a:cs typeface="Rockwell"/>
              <a:sym typeface="Rockwe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72"/>
          <p:cNvSpPr txBox="1">
            <a:spLocks noGrp="1"/>
          </p:cNvSpPr>
          <p:nvPr>
            <p:ph type="title"/>
          </p:nvPr>
        </p:nvSpPr>
        <p:spPr>
          <a:xfrm>
            <a:off x="-43050" y="-228600"/>
            <a:ext cx="9079200" cy="1478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800"/>
              <a:buFont typeface="Source Sans Pro"/>
              <a:buNone/>
            </a:pPr>
            <a:r>
              <a:rPr lang="pl-PL" sz="4400" b="1">
                <a:latin typeface="Work Sans"/>
                <a:ea typeface="Work Sans"/>
                <a:cs typeface="Work Sans"/>
                <a:sym typeface="Work Sans"/>
              </a:rPr>
              <a:t>Three Dimensions of Sexuality</a:t>
            </a:r>
            <a:endParaRPr sz="4400">
              <a:latin typeface="Work Sans"/>
              <a:ea typeface="Work Sans"/>
              <a:cs typeface="Work Sans"/>
              <a:sym typeface="Work Sans"/>
            </a:endParaRPr>
          </a:p>
        </p:txBody>
      </p:sp>
      <p:sp>
        <p:nvSpPr>
          <p:cNvPr id="339" name="Google Shape;339;p72"/>
          <p:cNvSpPr txBox="1">
            <a:spLocks noGrp="1"/>
          </p:cNvSpPr>
          <p:nvPr>
            <p:ph type="body" idx="1"/>
          </p:nvPr>
        </p:nvSpPr>
        <p:spPr>
          <a:xfrm>
            <a:off x="109350" y="1083750"/>
            <a:ext cx="5188200" cy="5622000"/>
          </a:xfrm>
          <a:prstGeom prst="rect">
            <a:avLst/>
          </a:prstGeom>
          <a:noFill/>
          <a:ln>
            <a:noFill/>
          </a:ln>
        </p:spPr>
        <p:txBody>
          <a:bodyPr spcFirstLastPara="1" wrap="square" lIns="91425" tIns="45700" rIns="91425" bIns="45700" anchor="t" anchorCtr="0">
            <a:noAutofit/>
          </a:bodyPr>
          <a:lstStyle/>
          <a:p>
            <a:pPr marL="457200" marR="0" lvl="0" indent="-419100" algn="l" rtl="0">
              <a:lnSpc>
                <a:spcPct val="90000"/>
              </a:lnSpc>
              <a:spcBef>
                <a:spcPts val="0"/>
              </a:spcBef>
              <a:spcAft>
                <a:spcPts val="0"/>
              </a:spcAft>
              <a:buSzPts val="3000"/>
              <a:buFont typeface="Work Sans"/>
              <a:buChar char="•"/>
            </a:pPr>
            <a:r>
              <a:rPr lang="pl-PL" sz="3200" b="1">
                <a:latin typeface="Work Sans"/>
                <a:ea typeface="Work Sans"/>
                <a:cs typeface="Work Sans"/>
                <a:sym typeface="Work Sans"/>
              </a:rPr>
              <a:t>Sexual </a:t>
            </a:r>
            <a:r>
              <a:rPr lang="pl-PL" sz="3200" b="1" i="0" u="none" strike="noStrike" cap="none">
                <a:solidFill>
                  <a:schemeClr val="dk1"/>
                </a:solidFill>
                <a:latin typeface="Work Sans"/>
                <a:ea typeface="Work Sans"/>
                <a:cs typeface="Work Sans"/>
                <a:sym typeface="Work Sans"/>
              </a:rPr>
              <a:t>Orientation</a:t>
            </a:r>
            <a:r>
              <a:rPr lang="pl-PL" sz="3000" b="1" i="0" u="none" strike="noStrike" cap="none">
                <a:solidFill>
                  <a:schemeClr val="dk1"/>
                </a:solidFill>
                <a:latin typeface="Work Sans"/>
                <a:ea typeface="Work Sans"/>
                <a:cs typeface="Work Sans"/>
                <a:sym typeface="Work Sans"/>
              </a:rPr>
              <a:t> </a:t>
            </a:r>
            <a:endParaRPr sz="3000" b="1" i="0" u="none" strike="noStrike" cap="none">
              <a:solidFill>
                <a:schemeClr val="dk1"/>
              </a:solidFill>
              <a:latin typeface="Work Sans"/>
              <a:ea typeface="Work Sans"/>
              <a:cs typeface="Work Sans"/>
              <a:sym typeface="Work Sans"/>
            </a:endParaRPr>
          </a:p>
          <a:p>
            <a:pPr marL="914400" lvl="0" indent="0" algn="l" rtl="0">
              <a:lnSpc>
                <a:spcPct val="70000"/>
              </a:lnSpc>
              <a:spcBef>
                <a:spcPts val="1000"/>
              </a:spcBef>
              <a:spcAft>
                <a:spcPts val="0"/>
              </a:spcAft>
              <a:buNone/>
            </a:pPr>
            <a:r>
              <a:rPr lang="pl-PL" sz="2000">
                <a:latin typeface="Work Sans"/>
                <a:ea typeface="Work Sans"/>
                <a:cs typeface="Work Sans"/>
                <a:sym typeface="Work Sans"/>
              </a:rPr>
              <a:t>Internal </a:t>
            </a:r>
            <a:r>
              <a:rPr lang="pl-PL" sz="2000" b="1">
                <a:solidFill>
                  <a:srgbClr val="2481BA"/>
                </a:solidFill>
                <a:latin typeface="Work Sans"/>
                <a:ea typeface="Work Sans"/>
                <a:cs typeface="Work Sans"/>
                <a:sym typeface="Work Sans"/>
              </a:rPr>
              <a:t>feelings</a:t>
            </a:r>
            <a:r>
              <a:rPr lang="pl-PL" sz="2000">
                <a:solidFill>
                  <a:srgbClr val="2481BA"/>
                </a:solidFill>
                <a:latin typeface="Work Sans"/>
                <a:ea typeface="Work Sans"/>
                <a:cs typeface="Work Sans"/>
                <a:sym typeface="Work Sans"/>
              </a:rPr>
              <a:t> </a:t>
            </a:r>
            <a:r>
              <a:rPr lang="pl-PL" sz="2000">
                <a:latin typeface="Work Sans"/>
                <a:ea typeface="Work Sans"/>
                <a:cs typeface="Work Sans"/>
                <a:sym typeface="Work Sans"/>
              </a:rPr>
              <a:t>related to sexuality (may or may not be expressed in behavior)</a:t>
            </a:r>
            <a:endParaRPr sz="2000">
              <a:latin typeface="Work Sans"/>
              <a:ea typeface="Work Sans"/>
              <a:cs typeface="Work Sans"/>
              <a:sym typeface="Work Sans"/>
            </a:endParaRPr>
          </a:p>
          <a:p>
            <a:pPr marL="457200" marR="0" lvl="0" indent="-431800" algn="l" rtl="0">
              <a:lnSpc>
                <a:spcPct val="90000"/>
              </a:lnSpc>
              <a:spcBef>
                <a:spcPts val="1000"/>
              </a:spcBef>
              <a:spcAft>
                <a:spcPts val="0"/>
              </a:spcAft>
              <a:buSzPts val="3200"/>
              <a:buFont typeface="Work Sans"/>
              <a:buChar char="•"/>
            </a:pPr>
            <a:r>
              <a:rPr lang="pl-PL" sz="3200" b="1">
                <a:latin typeface="Work Sans"/>
                <a:ea typeface="Work Sans"/>
                <a:cs typeface="Work Sans"/>
                <a:sym typeface="Work Sans"/>
              </a:rPr>
              <a:t>Sexual </a:t>
            </a:r>
            <a:r>
              <a:rPr lang="pl-PL" sz="3200" b="1" i="0" u="none" strike="noStrike" cap="none">
                <a:solidFill>
                  <a:schemeClr val="dk1"/>
                </a:solidFill>
                <a:latin typeface="Work Sans"/>
                <a:ea typeface="Work Sans"/>
                <a:cs typeface="Work Sans"/>
                <a:sym typeface="Work Sans"/>
              </a:rPr>
              <a:t>Behavior </a:t>
            </a:r>
            <a:endParaRPr sz="3200" b="1" i="0" u="none" strike="noStrike" cap="none">
              <a:solidFill>
                <a:schemeClr val="dk1"/>
              </a:solidFill>
              <a:latin typeface="Work Sans"/>
              <a:ea typeface="Work Sans"/>
              <a:cs typeface="Work Sans"/>
              <a:sym typeface="Work Sans"/>
            </a:endParaRPr>
          </a:p>
          <a:p>
            <a:pPr marL="914400" lvl="0" indent="0" algn="l" rtl="0">
              <a:lnSpc>
                <a:spcPct val="70000"/>
              </a:lnSpc>
              <a:spcBef>
                <a:spcPts val="1000"/>
              </a:spcBef>
              <a:spcAft>
                <a:spcPts val="0"/>
              </a:spcAft>
              <a:buNone/>
            </a:pPr>
            <a:r>
              <a:rPr lang="pl-PL" sz="2000">
                <a:latin typeface="Work Sans"/>
                <a:ea typeface="Work Sans"/>
                <a:cs typeface="Work Sans"/>
                <a:sym typeface="Work Sans"/>
              </a:rPr>
              <a:t>External </a:t>
            </a:r>
            <a:r>
              <a:rPr lang="pl-PL" sz="2000" b="1">
                <a:solidFill>
                  <a:srgbClr val="00B050"/>
                </a:solidFill>
                <a:latin typeface="Work Sans"/>
                <a:ea typeface="Work Sans"/>
                <a:cs typeface="Work Sans"/>
                <a:sym typeface="Work Sans"/>
              </a:rPr>
              <a:t>actions</a:t>
            </a:r>
            <a:r>
              <a:rPr lang="pl-PL" sz="2000">
                <a:solidFill>
                  <a:srgbClr val="00B050"/>
                </a:solidFill>
                <a:latin typeface="Work Sans"/>
                <a:ea typeface="Work Sans"/>
                <a:cs typeface="Work Sans"/>
                <a:sym typeface="Work Sans"/>
              </a:rPr>
              <a:t> </a:t>
            </a:r>
            <a:r>
              <a:rPr lang="pl-PL" sz="2000">
                <a:latin typeface="Work Sans"/>
                <a:ea typeface="Work Sans"/>
                <a:cs typeface="Work Sans"/>
                <a:sym typeface="Work Sans"/>
              </a:rPr>
              <a:t>taken based on internal feelings of sexuality (e.g. situational choices made around sex, commercial exchanges)</a:t>
            </a:r>
            <a:endParaRPr sz="2000">
              <a:latin typeface="Work Sans"/>
              <a:ea typeface="Work Sans"/>
              <a:cs typeface="Work Sans"/>
              <a:sym typeface="Work Sans"/>
            </a:endParaRPr>
          </a:p>
          <a:p>
            <a:pPr marL="457200" marR="0" lvl="0" indent="-457200" algn="l" rtl="0">
              <a:lnSpc>
                <a:spcPct val="90000"/>
              </a:lnSpc>
              <a:spcBef>
                <a:spcPts val="1000"/>
              </a:spcBef>
              <a:spcAft>
                <a:spcPts val="0"/>
              </a:spcAft>
              <a:buSzPts val="3600"/>
              <a:buFont typeface="Work Sans"/>
              <a:buChar char="•"/>
            </a:pPr>
            <a:r>
              <a:rPr lang="pl-PL" sz="3200" b="1">
                <a:latin typeface="Work Sans"/>
                <a:ea typeface="Work Sans"/>
                <a:cs typeface="Work Sans"/>
                <a:sym typeface="Work Sans"/>
              </a:rPr>
              <a:t>Sexual </a:t>
            </a:r>
            <a:r>
              <a:rPr lang="pl-PL" sz="3200" b="1" i="0" u="none" strike="noStrike" cap="none">
                <a:solidFill>
                  <a:schemeClr val="dk1"/>
                </a:solidFill>
                <a:latin typeface="Work Sans"/>
                <a:ea typeface="Work Sans"/>
                <a:cs typeface="Work Sans"/>
                <a:sym typeface="Work Sans"/>
              </a:rPr>
              <a:t>Identity</a:t>
            </a:r>
            <a:r>
              <a:rPr lang="pl-PL" sz="3600" b="1" i="0" u="none" strike="noStrike" cap="none">
                <a:solidFill>
                  <a:schemeClr val="dk1"/>
                </a:solidFill>
                <a:latin typeface="Work Sans"/>
                <a:ea typeface="Work Sans"/>
                <a:cs typeface="Work Sans"/>
                <a:sym typeface="Work Sans"/>
              </a:rPr>
              <a:t> </a:t>
            </a:r>
            <a:endParaRPr sz="3600" b="1" i="0" u="none" strike="noStrike" cap="none">
              <a:solidFill>
                <a:schemeClr val="dk1"/>
              </a:solidFill>
              <a:latin typeface="Work Sans"/>
              <a:ea typeface="Work Sans"/>
              <a:cs typeface="Work Sans"/>
              <a:sym typeface="Work Sans"/>
            </a:endParaRPr>
          </a:p>
          <a:p>
            <a:pPr marL="914400" lvl="0" indent="0" algn="l" rtl="0">
              <a:lnSpc>
                <a:spcPct val="70000"/>
              </a:lnSpc>
              <a:spcBef>
                <a:spcPts val="1600"/>
              </a:spcBef>
              <a:spcAft>
                <a:spcPts val="0"/>
              </a:spcAft>
              <a:buNone/>
            </a:pPr>
            <a:r>
              <a:rPr lang="pl-PL" sz="2000">
                <a:latin typeface="Work Sans"/>
                <a:ea typeface="Work Sans"/>
                <a:cs typeface="Work Sans"/>
                <a:sym typeface="Work Sans"/>
              </a:rPr>
              <a:t>Internal and external </a:t>
            </a:r>
            <a:r>
              <a:rPr lang="pl-PL" sz="2000" b="1">
                <a:solidFill>
                  <a:srgbClr val="B4176D"/>
                </a:solidFill>
                <a:latin typeface="Work Sans"/>
                <a:ea typeface="Work Sans"/>
                <a:cs typeface="Work Sans"/>
                <a:sym typeface="Work Sans"/>
              </a:rPr>
              <a:t>meaning</a:t>
            </a:r>
            <a:r>
              <a:rPr lang="pl-PL" sz="2000" b="1">
                <a:latin typeface="Work Sans"/>
                <a:ea typeface="Work Sans"/>
                <a:cs typeface="Work Sans"/>
                <a:sym typeface="Work Sans"/>
              </a:rPr>
              <a:t> </a:t>
            </a:r>
            <a:r>
              <a:rPr lang="pl-PL" sz="2000">
                <a:latin typeface="Work Sans"/>
                <a:ea typeface="Work Sans"/>
                <a:cs typeface="Work Sans"/>
                <a:sym typeface="Work Sans"/>
              </a:rPr>
              <a:t> attached to orientation, behaviors, and filtered through  personal understanding of terms, and culture interpretations</a:t>
            </a:r>
            <a:endParaRPr sz="2000">
              <a:latin typeface="Work Sans"/>
              <a:ea typeface="Work Sans"/>
              <a:cs typeface="Work Sans"/>
              <a:sym typeface="Work Sans"/>
            </a:endParaRPr>
          </a:p>
        </p:txBody>
      </p:sp>
      <p:sp>
        <p:nvSpPr>
          <p:cNvPr id="340" name="Google Shape;340;p72"/>
          <p:cNvSpPr txBox="1">
            <a:spLocks noGrp="1"/>
          </p:cNvSpPr>
          <p:nvPr>
            <p:ph type="dt" idx="10"/>
          </p:nvPr>
        </p:nvSpPr>
        <p:spPr>
          <a:xfrm>
            <a:off x="6572250" y="381001"/>
            <a:ext cx="19773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l-PL"/>
              <a:t>5</a:t>
            </a:fld>
            <a:endParaRPr/>
          </a:p>
        </p:txBody>
      </p:sp>
      <p:pic>
        <p:nvPicPr>
          <p:cNvPr id="341" name="Google Shape;341;p72"/>
          <p:cNvPicPr preferRelativeResize="0"/>
          <p:nvPr/>
        </p:nvPicPr>
        <p:blipFill rotWithShape="1">
          <a:blip r:embed="rId3">
            <a:alphaModFix/>
          </a:blip>
          <a:srcRect/>
          <a:stretch/>
        </p:blipFill>
        <p:spPr>
          <a:xfrm>
            <a:off x="7582725" y="6228050"/>
            <a:ext cx="1408875" cy="489700"/>
          </a:xfrm>
          <a:prstGeom prst="rect">
            <a:avLst/>
          </a:prstGeom>
          <a:noFill/>
          <a:ln>
            <a:noFill/>
          </a:ln>
        </p:spPr>
      </p:pic>
      <p:pic>
        <p:nvPicPr>
          <p:cNvPr id="342" name="Google Shape;342;p72"/>
          <p:cNvPicPr preferRelativeResize="0"/>
          <p:nvPr/>
        </p:nvPicPr>
        <p:blipFill>
          <a:blip r:embed="rId4">
            <a:alphaModFix/>
          </a:blip>
          <a:stretch>
            <a:fillRect/>
          </a:stretch>
        </p:blipFill>
        <p:spPr>
          <a:xfrm>
            <a:off x="5409575" y="1149850"/>
            <a:ext cx="3537649" cy="50020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46"/>
        <p:cNvGrpSpPr/>
        <p:nvPr/>
      </p:nvGrpSpPr>
      <p:grpSpPr>
        <a:xfrm>
          <a:off x="0" y="0"/>
          <a:ext cx="0" cy="0"/>
          <a:chOff x="0" y="0"/>
          <a:chExt cx="0" cy="0"/>
        </a:xfrm>
      </p:grpSpPr>
      <p:sp>
        <p:nvSpPr>
          <p:cNvPr id="347" name="Google Shape;347;p73"/>
          <p:cNvSpPr txBox="1">
            <a:spLocks noGrp="1"/>
          </p:cNvSpPr>
          <p:nvPr>
            <p:ph type="title"/>
          </p:nvPr>
        </p:nvSpPr>
        <p:spPr>
          <a:xfrm>
            <a:off x="3650200" y="-6142"/>
            <a:ext cx="8520600" cy="76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pl-PL" b="1">
                <a:solidFill>
                  <a:srgbClr val="000000"/>
                </a:solidFill>
              </a:rPr>
              <a:t>Sexuality </a:t>
            </a:r>
            <a:endParaRPr b="1">
              <a:solidFill>
                <a:srgbClr val="000000"/>
              </a:solidFill>
            </a:endParaRPr>
          </a:p>
        </p:txBody>
      </p:sp>
      <p:sp>
        <p:nvSpPr>
          <p:cNvPr id="348" name="Google Shape;348;p73"/>
          <p:cNvSpPr txBox="1">
            <a:spLocks noGrp="1"/>
          </p:cNvSpPr>
          <p:nvPr>
            <p:ph type="body" idx="1"/>
          </p:nvPr>
        </p:nvSpPr>
        <p:spPr>
          <a:xfrm>
            <a:off x="194075" y="2074867"/>
            <a:ext cx="3944400" cy="46296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SzPts val="2000"/>
              <a:buChar char="●"/>
            </a:pPr>
            <a:r>
              <a:rPr lang="pl-PL" sz="2000"/>
              <a:t>Have these dimensions of sexuality always been aligned in your life? </a:t>
            </a:r>
            <a:endParaRPr sz="2000"/>
          </a:p>
          <a:p>
            <a:pPr marL="457200" lvl="0" indent="-355600" algn="l" rtl="0">
              <a:lnSpc>
                <a:spcPct val="115000"/>
              </a:lnSpc>
              <a:spcBef>
                <a:spcPts val="0"/>
              </a:spcBef>
              <a:spcAft>
                <a:spcPts val="0"/>
              </a:spcAft>
              <a:buSzPts val="2000"/>
              <a:buChar char="●"/>
            </a:pPr>
            <a:r>
              <a:rPr lang="pl-PL" sz="2000"/>
              <a:t>Have you witnessed or been part of someone’s coming out process?</a:t>
            </a:r>
            <a:endParaRPr sz="2000"/>
          </a:p>
        </p:txBody>
      </p:sp>
      <p:pic>
        <p:nvPicPr>
          <p:cNvPr id="349" name="Google Shape;349;p73"/>
          <p:cNvPicPr preferRelativeResize="0"/>
          <p:nvPr/>
        </p:nvPicPr>
        <p:blipFill rotWithShape="1">
          <a:blip r:embed="rId3">
            <a:alphaModFix/>
          </a:blip>
          <a:srcRect/>
          <a:stretch/>
        </p:blipFill>
        <p:spPr>
          <a:xfrm>
            <a:off x="4408500" y="2074867"/>
            <a:ext cx="4583101" cy="3508937"/>
          </a:xfrm>
          <a:prstGeom prst="rect">
            <a:avLst/>
          </a:prstGeom>
          <a:noFill/>
          <a:ln>
            <a:noFill/>
          </a:ln>
        </p:spPr>
      </p:pic>
      <p:pic>
        <p:nvPicPr>
          <p:cNvPr id="350" name="Google Shape;350;p73"/>
          <p:cNvPicPr preferRelativeResize="0"/>
          <p:nvPr/>
        </p:nvPicPr>
        <p:blipFill rotWithShape="1">
          <a:blip r:embed="rId4">
            <a:alphaModFix/>
          </a:blip>
          <a:srcRect l="4400" t="7817" r="4500" b="44195"/>
          <a:stretch/>
        </p:blipFill>
        <p:spPr>
          <a:xfrm>
            <a:off x="7" y="0"/>
            <a:ext cx="3448044" cy="12108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5"/>
        <p:cNvGrpSpPr/>
        <p:nvPr/>
      </p:nvGrpSpPr>
      <p:grpSpPr>
        <a:xfrm>
          <a:off x="0" y="0"/>
          <a:ext cx="0" cy="0"/>
          <a:chOff x="0" y="0"/>
          <a:chExt cx="0" cy="0"/>
        </a:xfrm>
      </p:grpSpPr>
      <p:sp>
        <p:nvSpPr>
          <p:cNvPr id="356" name="Google Shape;356;p74"/>
          <p:cNvSpPr txBox="1">
            <a:spLocks noGrp="1"/>
          </p:cNvSpPr>
          <p:nvPr>
            <p:ph type="title"/>
          </p:nvPr>
        </p:nvSpPr>
        <p:spPr>
          <a:xfrm>
            <a:off x="214100" y="152767"/>
            <a:ext cx="8520600" cy="763500"/>
          </a:xfrm>
          <a:prstGeom prst="rect">
            <a:avLst/>
          </a:prstGeom>
          <a:noFill/>
          <a:ln>
            <a:noFill/>
          </a:ln>
        </p:spPr>
        <p:txBody>
          <a:bodyPr spcFirstLastPara="1" wrap="square" lIns="0" tIns="34275" rIns="0" bIns="34275" anchor="ctr" anchorCtr="0">
            <a:noAutofit/>
          </a:bodyPr>
          <a:lstStyle/>
          <a:p>
            <a:pPr marL="0" marR="0" lvl="0" indent="0" algn="l" rtl="0">
              <a:lnSpc>
                <a:spcPct val="100000"/>
              </a:lnSpc>
              <a:spcBef>
                <a:spcPts val="0"/>
              </a:spcBef>
              <a:spcAft>
                <a:spcPts val="0"/>
              </a:spcAft>
              <a:buClr>
                <a:schemeClr val="lt1"/>
              </a:buClr>
              <a:buSzPts val="3300"/>
              <a:buFont typeface="Cabin"/>
              <a:buNone/>
            </a:pPr>
            <a:r>
              <a:rPr lang="pl-PL" b="1" i="0" u="none" strike="noStrike" cap="none">
                <a:solidFill>
                  <a:srgbClr val="000000"/>
                </a:solidFill>
              </a:rPr>
              <a:t>What is gender? </a:t>
            </a:r>
            <a:endParaRPr b="1">
              <a:solidFill>
                <a:srgbClr val="000000"/>
              </a:solidFill>
            </a:endParaRPr>
          </a:p>
        </p:txBody>
      </p:sp>
      <p:sp>
        <p:nvSpPr>
          <p:cNvPr id="357" name="Google Shape;357;p74"/>
          <p:cNvSpPr txBox="1">
            <a:spLocks noGrp="1"/>
          </p:cNvSpPr>
          <p:nvPr>
            <p:ph type="body" idx="1"/>
          </p:nvPr>
        </p:nvSpPr>
        <p:spPr>
          <a:xfrm>
            <a:off x="278100" y="1159400"/>
            <a:ext cx="7335600" cy="2371200"/>
          </a:xfrm>
          <a:prstGeom prst="rect">
            <a:avLst/>
          </a:prstGeom>
          <a:noFill/>
          <a:ln>
            <a:noFill/>
          </a:ln>
        </p:spPr>
        <p:txBody>
          <a:bodyPr spcFirstLastPara="1" wrap="square" lIns="0" tIns="34275" rIns="0" bIns="34275" anchor="t" anchorCtr="0">
            <a:noAutofit/>
          </a:bodyPr>
          <a:lstStyle/>
          <a:p>
            <a:pPr marL="254000" marR="0" lvl="0" indent="-203200" algn="l" rtl="0">
              <a:lnSpc>
                <a:spcPct val="100000"/>
              </a:lnSpc>
              <a:spcBef>
                <a:spcPts val="0"/>
              </a:spcBef>
              <a:spcAft>
                <a:spcPts val="0"/>
              </a:spcAft>
              <a:buSzPts val="2000"/>
              <a:buFont typeface="Proxima Nova"/>
              <a:buChar char="●"/>
            </a:pPr>
            <a:r>
              <a:rPr lang="pl-PL" sz="2400" i="0" u="none" strike="noStrike" cap="none"/>
              <a:t> </a:t>
            </a:r>
            <a:r>
              <a:rPr lang="pl-PL" sz="2400"/>
              <a:t>Biological sex</a:t>
            </a:r>
            <a:endParaRPr sz="1100"/>
          </a:p>
          <a:p>
            <a:pPr marL="254000" marR="0" lvl="0" indent="-203200" algn="l" rtl="0">
              <a:lnSpc>
                <a:spcPct val="100000"/>
              </a:lnSpc>
              <a:spcBef>
                <a:spcPts val="500"/>
              </a:spcBef>
              <a:spcAft>
                <a:spcPts val="0"/>
              </a:spcAft>
              <a:buSzPts val="2000"/>
              <a:buFont typeface="Proxima Nova"/>
              <a:buChar char="●"/>
            </a:pPr>
            <a:r>
              <a:rPr lang="pl-PL" sz="2400" i="0" u="none" strike="noStrike" cap="none"/>
              <a:t> Gender expression</a:t>
            </a:r>
            <a:endParaRPr sz="1100"/>
          </a:p>
          <a:p>
            <a:pPr marL="254000" marR="0" lvl="0" indent="-203200" algn="l" rtl="0">
              <a:lnSpc>
                <a:spcPct val="100000"/>
              </a:lnSpc>
              <a:spcBef>
                <a:spcPts val="500"/>
              </a:spcBef>
              <a:spcAft>
                <a:spcPts val="0"/>
              </a:spcAft>
              <a:buSzPts val="2000"/>
              <a:buFont typeface="Proxima Nova"/>
              <a:buChar char="●"/>
            </a:pPr>
            <a:r>
              <a:rPr lang="pl-PL" sz="2400" i="0" u="none" strike="noStrike" cap="none"/>
              <a:t> Gender identity</a:t>
            </a:r>
            <a:endParaRPr sz="1100"/>
          </a:p>
          <a:p>
            <a:pPr marL="50800" marR="0" lvl="0" indent="0" algn="l" rtl="0">
              <a:lnSpc>
                <a:spcPct val="100000"/>
              </a:lnSpc>
              <a:spcBef>
                <a:spcPts val="500"/>
              </a:spcBef>
              <a:spcAft>
                <a:spcPts val="1600"/>
              </a:spcAft>
              <a:buClr>
                <a:schemeClr val="accent1"/>
              </a:buClr>
              <a:buSzPts val="1300"/>
              <a:buFont typeface="Noto Sans Symbols"/>
              <a:buNone/>
            </a:pPr>
            <a:endParaRPr sz="1500" i="0" u="none" strike="noStrike" cap="none"/>
          </a:p>
        </p:txBody>
      </p:sp>
      <p:pic>
        <p:nvPicPr>
          <p:cNvPr id="358" name="Google Shape;358;p74" descr="rainbow people gender symbols.jpg"/>
          <p:cNvPicPr preferRelativeResize="0"/>
          <p:nvPr/>
        </p:nvPicPr>
        <p:blipFill rotWithShape="1">
          <a:blip r:embed="rId3">
            <a:alphaModFix/>
          </a:blip>
          <a:srcRect/>
          <a:stretch/>
        </p:blipFill>
        <p:spPr>
          <a:xfrm>
            <a:off x="554175" y="2734825"/>
            <a:ext cx="7831475" cy="39157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63"/>
        <p:cNvGrpSpPr/>
        <p:nvPr/>
      </p:nvGrpSpPr>
      <p:grpSpPr>
        <a:xfrm>
          <a:off x="0" y="0"/>
          <a:ext cx="0" cy="0"/>
          <a:chOff x="0" y="0"/>
          <a:chExt cx="0" cy="0"/>
        </a:xfrm>
      </p:grpSpPr>
      <p:sp>
        <p:nvSpPr>
          <p:cNvPr id="364" name="Google Shape;364;p75"/>
          <p:cNvSpPr txBox="1">
            <a:spLocks noGrp="1"/>
          </p:cNvSpPr>
          <p:nvPr>
            <p:ph type="title"/>
          </p:nvPr>
        </p:nvSpPr>
        <p:spPr>
          <a:xfrm>
            <a:off x="311700" y="259333"/>
            <a:ext cx="8520600" cy="763500"/>
          </a:xfrm>
          <a:prstGeom prst="rect">
            <a:avLst/>
          </a:prstGeom>
          <a:noFill/>
          <a:ln>
            <a:noFill/>
          </a:ln>
        </p:spPr>
        <p:txBody>
          <a:bodyPr spcFirstLastPara="1" wrap="square" lIns="0" tIns="34275" rIns="0" bIns="34275" anchor="ctr" anchorCtr="0">
            <a:noAutofit/>
          </a:bodyPr>
          <a:lstStyle/>
          <a:p>
            <a:pPr marL="0" marR="0" lvl="0" indent="0" algn="l" rtl="0">
              <a:lnSpc>
                <a:spcPct val="100000"/>
              </a:lnSpc>
              <a:spcBef>
                <a:spcPts val="0"/>
              </a:spcBef>
              <a:spcAft>
                <a:spcPts val="0"/>
              </a:spcAft>
              <a:buClr>
                <a:schemeClr val="lt1"/>
              </a:buClr>
              <a:buSzPts val="3300"/>
              <a:buFont typeface="Cabin"/>
              <a:buNone/>
            </a:pPr>
            <a:r>
              <a:rPr lang="pl-PL" b="1">
                <a:solidFill>
                  <a:srgbClr val="000000"/>
                </a:solidFill>
              </a:rPr>
              <a:t>Biological Sex</a:t>
            </a:r>
            <a:endParaRPr b="1">
              <a:solidFill>
                <a:srgbClr val="000000"/>
              </a:solidFill>
            </a:endParaRPr>
          </a:p>
        </p:txBody>
      </p:sp>
      <p:sp>
        <p:nvSpPr>
          <p:cNvPr id="365" name="Google Shape;365;p75"/>
          <p:cNvSpPr txBox="1">
            <a:spLocks noGrp="1"/>
          </p:cNvSpPr>
          <p:nvPr>
            <p:ph type="body" idx="1"/>
          </p:nvPr>
        </p:nvSpPr>
        <p:spPr>
          <a:xfrm>
            <a:off x="311700" y="1536633"/>
            <a:ext cx="3999900" cy="4555200"/>
          </a:xfrm>
          <a:prstGeom prst="rect">
            <a:avLst/>
          </a:prstGeom>
          <a:noFill/>
          <a:ln>
            <a:noFill/>
          </a:ln>
        </p:spPr>
        <p:txBody>
          <a:bodyPr spcFirstLastPara="1" wrap="square" lIns="0" tIns="34275" rIns="0" bIns="34275" anchor="t" anchorCtr="0">
            <a:noAutofit/>
          </a:bodyPr>
          <a:lstStyle/>
          <a:p>
            <a:pPr marL="254000" marR="0" lvl="0" indent="-203200" algn="l" rtl="0">
              <a:lnSpc>
                <a:spcPct val="100000"/>
              </a:lnSpc>
              <a:spcBef>
                <a:spcPts val="0"/>
              </a:spcBef>
              <a:spcAft>
                <a:spcPts val="0"/>
              </a:spcAft>
              <a:buSzPts val="1800"/>
              <a:buFont typeface="Proxima Nova"/>
              <a:buChar char="●"/>
            </a:pPr>
            <a:r>
              <a:rPr lang="pl-PL" sz="2100" i="0" u="none" strike="noStrike" cap="none"/>
              <a:t>Assigned at birth based on internal and external sex organs, chromosomes, and hormones</a:t>
            </a:r>
            <a:endParaRPr sz="1100"/>
          </a:p>
          <a:p>
            <a:pPr marL="254000" marR="0" lvl="0" indent="-203200" algn="l" rtl="0">
              <a:lnSpc>
                <a:spcPct val="100000"/>
              </a:lnSpc>
              <a:spcBef>
                <a:spcPts val="500"/>
              </a:spcBef>
              <a:spcAft>
                <a:spcPts val="0"/>
              </a:spcAft>
              <a:buSzPts val="1800"/>
              <a:buFont typeface="Proxima Nova"/>
              <a:buChar char="●"/>
            </a:pPr>
            <a:r>
              <a:rPr lang="pl-PL" sz="2100" i="0" u="none" strike="noStrike" cap="none"/>
              <a:t> About 1% of people exhibit incongruence (intersex)</a:t>
            </a:r>
            <a:endParaRPr sz="2100" i="0" u="sng" strike="noStrike" cap="none"/>
          </a:p>
          <a:p>
            <a:pPr marL="254000" marR="0" lvl="0" indent="-203200" algn="l" rtl="0">
              <a:lnSpc>
                <a:spcPct val="100000"/>
              </a:lnSpc>
              <a:spcBef>
                <a:spcPts val="500"/>
              </a:spcBef>
              <a:spcAft>
                <a:spcPts val="1600"/>
              </a:spcAft>
              <a:buSzPts val="1800"/>
              <a:buFont typeface="Proxima Nova"/>
              <a:buChar char="●"/>
            </a:pPr>
            <a:r>
              <a:rPr lang="pl-PL" sz="2100" i="0" u="sng" strike="noStrike" cap="none"/>
              <a:t>Gender binary:</a:t>
            </a:r>
            <a:r>
              <a:rPr lang="pl-PL" sz="2100" i="0" u="none" strike="noStrike" cap="none"/>
              <a:t> the idea that only two “opposing” genders exist: male and female</a:t>
            </a:r>
            <a:endParaRPr sz="2100" i="0" u="sng" strike="noStrike" cap="none"/>
          </a:p>
        </p:txBody>
      </p:sp>
      <p:pic>
        <p:nvPicPr>
          <p:cNvPr id="366" name="Google Shape;366;p75" descr="select-gender-canadian-applicant.jpg"/>
          <p:cNvPicPr preferRelativeResize="0"/>
          <p:nvPr/>
        </p:nvPicPr>
        <p:blipFill rotWithShape="1">
          <a:blip r:embed="rId3">
            <a:alphaModFix/>
          </a:blip>
          <a:srcRect l="2385" r="33144" b="4580"/>
          <a:stretch/>
        </p:blipFill>
        <p:spPr>
          <a:xfrm>
            <a:off x="5261350" y="1022825"/>
            <a:ext cx="3467025" cy="46186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71"/>
        <p:cNvGrpSpPr/>
        <p:nvPr/>
      </p:nvGrpSpPr>
      <p:grpSpPr>
        <a:xfrm>
          <a:off x="0" y="0"/>
          <a:ext cx="0" cy="0"/>
          <a:chOff x="0" y="0"/>
          <a:chExt cx="0" cy="0"/>
        </a:xfrm>
      </p:grpSpPr>
      <p:sp>
        <p:nvSpPr>
          <p:cNvPr id="372" name="Google Shape;372;p76"/>
          <p:cNvSpPr txBox="1">
            <a:spLocks noGrp="1"/>
          </p:cNvSpPr>
          <p:nvPr>
            <p:ph type="title"/>
          </p:nvPr>
        </p:nvSpPr>
        <p:spPr>
          <a:xfrm>
            <a:off x="247525" y="393800"/>
            <a:ext cx="8520600" cy="763500"/>
          </a:xfrm>
          <a:prstGeom prst="rect">
            <a:avLst/>
          </a:prstGeom>
          <a:noFill/>
          <a:ln>
            <a:noFill/>
          </a:ln>
        </p:spPr>
        <p:txBody>
          <a:bodyPr spcFirstLastPara="1" wrap="square" lIns="0" tIns="34275" rIns="0" bIns="34275" anchor="ctr" anchorCtr="0">
            <a:noAutofit/>
          </a:bodyPr>
          <a:lstStyle/>
          <a:p>
            <a:pPr marL="0" marR="0" lvl="0" indent="0" algn="l" rtl="0">
              <a:lnSpc>
                <a:spcPct val="100000"/>
              </a:lnSpc>
              <a:spcBef>
                <a:spcPts val="0"/>
              </a:spcBef>
              <a:spcAft>
                <a:spcPts val="0"/>
              </a:spcAft>
              <a:buClr>
                <a:schemeClr val="lt1"/>
              </a:buClr>
              <a:buSzPts val="3300"/>
              <a:buFont typeface="Cabin"/>
              <a:buNone/>
            </a:pPr>
            <a:r>
              <a:rPr lang="pl-PL" b="1">
                <a:solidFill>
                  <a:srgbClr val="000000"/>
                </a:solidFill>
              </a:rPr>
              <a:t>Biological Sex</a:t>
            </a:r>
            <a:endParaRPr b="1">
              <a:solidFill>
                <a:srgbClr val="000000"/>
              </a:solidFill>
            </a:endParaRPr>
          </a:p>
        </p:txBody>
      </p:sp>
      <p:sp>
        <p:nvSpPr>
          <p:cNvPr id="373" name="Google Shape;373;p76"/>
          <p:cNvSpPr txBox="1">
            <a:spLocks noGrp="1"/>
          </p:cNvSpPr>
          <p:nvPr>
            <p:ph type="body" idx="1"/>
          </p:nvPr>
        </p:nvSpPr>
        <p:spPr>
          <a:xfrm>
            <a:off x="247525" y="1493867"/>
            <a:ext cx="3816000" cy="4829100"/>
          </a:xfrm>
          <a:prstGeom prst="rect">
            <a:avLst/>
          </a:prstGeom>
          <a:noFill/>
          <a:ln>
            <a:noFill/>
          </a:ln>
        </p:spPr>
        <p:txBody>
          <a:bodyPr spcFirstLastPara="1" wrap="square" lIns="0" tIns="34275" rIns="0" bIns="34275" anchor="t" anchorCtr="0">
            <a:noAutofit/>
          </a:bodyPr>
          <a:lstStyle/>
          <a:p>
            <a:pPr marL="254000" marR="0" lvl="0" indent="-203200" algn="l" rtl="0">
              <a:lnSpc>
                <a:spcPct val="100000"/>
              </a:lnSpc>
              <a:spcBef>
                <a:spcPts val="0"/>
              </a:spcBef>
              <a:spcAft>
                <a:spcPts val="0"/>
              </a:spcAft>
              <a:buSzPts val="1800"/>
              <a:buFont typeface="Proxima Nova"/>
              <a:buChar char="●"/>
            </a:pPr>
            <a:r>
              <a:rPr lang="pl-PL" sz="2100" i="0" u="none" strike="noStrike" cap="none"/>
              <a:t>Have you ever experienced any incongruence </a:t>
            </a:r>
            <a:r>
              <a:rPr lang="pl-PL" sz="2100"/>
              <a:t>between your biological sex</a:t>
            </a:r>
            <a:r>
              <a:rPr lang="pl-PL" sz="2100" i="0" u="none" strike="noStrike" cap="none"/>
              <a:t> and your gender expression or identity?</a:t>
            </a:r>
            <a:endParaRPr sz="1100"/>
          </a:p>
          <a:p>
            <a:pPr marL="254000" marR="0" lvl="0" indent="-203200" algn="l" rtl="0">
              <a:lnSpc>
                <a:spcPct val="100000"/>
              </a:lnSpc>
              <a:spcBef>
                <a:spcPts val="500"/>
              </a:spcBef>
              <a:spcAft>
                <a:spcPts val="1600"/>
              </a:spcAft>
              <a:buSzPts val="1800"/>
              <a:buFont typeface="Proxima Nova"/>
              <a:buChar char="●"/>
            </a:pPr>
            <a:r>
              <a:rPr lang="pl-PL" sz="2100" i="0" u="none" strike="noStrike" cap="none"/>
              <a:t>Have you ever felt like your body betrayed you?</a:t>
            </a:r>
            <a:endParaRPr sz="2100" i="0" u="none" strike="noStrike" cap="none"/>
          </a:p>
        </p:txBody>
      </p:sp>
      <p:pic>
        <p:nvPicPr>
          <p:cNvPr id="374" name="Google Shape;374;p76" descr="male-female-anatomy-1-800x445.jpg"/>
          <p:cNvPicPr preferRelativeResize="0"/>
          <p:nvPr/>
        </p:nvPicPr>
        <p:blipFill rotWithShape="1">
          <a:blip r:embed="rId3">
            <a:alphaModFix/>
          </a:blip>
          <a:srcRect/>
          <a:stretch/>
        </p:blipFill>
        <p:spPr>
          <a:xfrm>
            <a:off x="4247451" y="1585101"/>
            <a:ext cx="4800782" cy="267043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ainbow CC Training Template">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ainbow CC Training Template">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2610</Words>
  <Application>Microsoft Office PowerPoint</Application>
  <PresentationFormat>On-screen Show (4:3)</PresentationFormat>
  <Paragraphs>249</Paragraphs>
  <Slides>40</Slides>
  <Notes>40</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40</vt:i4>
      </vt:variant>
    </vt:vector>
  </HeadingPairs>
  <TitlesOfParts>
    <vt:vector size="53" baseType="lpstr">
      <vt:lpstr>Work Sans</vt:lpstr>
      <vt:lpstr>Rockwell</vt:lpstr>
      <vt:lpstr>Arial</vt:lpstr>
      <vt:lpstr>Calibri</vt:lpstr>
      <vt:lpstr>Cabin</vt:lpstr>
      <vt:lpstr>Source Sans Pro</vt:lpstr>
      <vt:lpstr>Proxima Nova</vt:lpstr>
      <vt:lpstr>Noto Sans Symbols</vt:lpstr>
      <vt:lpstr>Trebuchet MS</vt:lpstr>
      <vt:lpstr>Rainbow CC Training Template</vt:lpstr>
      <vt:lpstr>Rainbow CC Training Template</vt:lpstr>
      <vt:lpstr>Simple Light</vt:lpstr>
      <vt:lpstr>Simple Light</vt:lpstr>
      <vt:lpstr>How to Create LGBTQ-Inclusive Senior Care Facilities</vt:lpstr>
      <vt:lpstr>Objectives</vt:lpstr>
      <vt:lpstr>LGBTQ Terminology</vt:lpstr>
      <vt:lpstr>WHAT IS SOGIE? Sexual Orientation, Gender Identity, gender Expression </vt:lpstr>
      <vt:lpstr>Three Dimensions of Sexuality</vt:lpstr>
      <vt:lpstr>Sexuality </vt:lpstr>
      <vt:lpstr>What is gender? </vt:lpstr>
      <vt:lpstr>Biological Sex</vt:lpstr>
      <vt:lpstr>Biological Sex</vt:lpstr>
      <vt:lpstr>Terms to Know  </vt:lpstr>
      <vt:lpstr>PowerPoint Presentation</vt:lpstr>
      <vt:lpstr>Gender Expression</vt:lpstr>
      <vt:lpstr>Gender Expression</vt:lpstr>
      <vt:lpstr>Terms to Know</vt:lpstr>
      <vt:lpstr>Gender Identity</vt:lpstr>
      <vt:lpstr>Terms to Know  </vt:lpstr>
      <vt:lpstr>Gender Identity</vt:lpstr>
      <vt:lpstr>Sexuality Versus Gender Terms</vt:lpstr>
      <vt:lpstr>AT THE END OF THE DAY…</vt:lpstr>
      <vt:lpstr>Pronouns</vt:lpstr>
      <vt:lpstr>PowerPoint Presentation</vt:lpstr>
      <vt:lpstr>Pronouns</vt:lpstr>
      <vt:lpstr>Pronoun Role Plays</vt:lpstr>
      <vt:lpstr>Pronoun Best Practices</vt:lpstr>
      <vt:lpstr>   Disparities Among LGBTQ+ Seniors</vt:lpstr>
      <vt:lpstr>Disparities </vt:lpstr>
      <vt:lpstr>Shame &amp; Stigma</vt:lpstr>
      <vt:lpstr>Generational Patterns</vt:lpstr>
      <vt:lpstr>Generational Patterns</vt:lpstr>
      <vt:lpstr>Generational Patterns</vt:lpstr>
      <vt:lpstr>Generational Patterns</vt:lpstr>
      <vt:lpstr>Title 22 Requirements</vt:lpstr>
      <vt:lpstr>Title 22 Training Requirements</vt:lpstr>
      <vt:lpstr>   Best Practices </vt:lpstr>
      <vt:lpstr>Best Practices</vt:lpstr>
      <vt:lpstr>Resources</vt:lpstr>
      <vt:lpstr>LGBTQ Senior Resources </vt:lpstr>
      <vt:lpstr>Rainbow Senior Services: </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Create LGBTQ-Inclusive Senior Care Facilities</dc:title>
  <dc:creator>Sandi Gunnett</dc:creator>
  <cp:lastModifiedBy>Sandi Gunnett</cp:lastModifiedBy>
  <cp:revision>1</cp:revision>
  <dcterms:modified xsi:type="dcterms:W3CDTF">2019-10-08T19:57:02Z</dcterms:modified>
</cp:coreProperties>
</file>