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EEEC27-46A1-4797-B5C3-599C7CA386C3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FFF5B0A-2B31-41F7-84ED-E2CE19092D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dercareanswers.com/event/OurAgingNation20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Medi-Cal</a:t>
            </a:r>
            <a:br>
              <a:rPr lang="en-US" dirty="0" smtClean="0"/>
            </a:br>
            <a:r>
              <a:rPr lang="en-US" dirty="0" smtClean="0"/>
              <a:t>in an age of</a:t>
            </a:r>
            <a:br>
              <a:rPr lang="en-US" dirty="0" smtClean="0"/>
            </a:br>
            <a:r>
              <a:rPr lang="en-US" dirty="0" err="1" smtClean="0"/>
              <a:t>Trumpcare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Presented by Brian O’Toole, Esq.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6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Response</a:t>
            </a:r>
            <a:br>
              <a:rPr lang="en-US" dirty="0" smtClean="0"/>
            </a:br>
            <a:r>
              <a:rPr lang="en-US" dirty="0" smtClean="0"/>
              <a:t>(Part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for “Medicare-for-all” to be a rallying point for the next Democratic presidential nominee.</a:t>
            </a:r>
          </a:p>
          <a:p>
            <a:endParaRPr lang="en-US" dirty="0"/>
          </a:p>
          <a:p>
            <a:r>
              <a:rPr lang="en-US" dirty="0" smtClean="0"/>
              <a:t>Bernie Sanders, Kamala Harris, Elizabeth Warren have cosponsored legislation already.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6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74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38399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2057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Presented by Brian O’Toole</a:t>
            </a:r>
          </a:p>
          <a:p>
            <a:r>
              <a:rPr lang="en-US" b="1" dirty="0" smtClean="0"/>
              <a:t>2835 Mitchell Drive, Suite 105</a:t>
            </a:r>
          </a:p>
          <a:p>
            <a:r>
              <a:rPr lang="en-US" b="1" dirty="0" smtClean="0"/>
              <a:t>Walnut Creek, CA 94598</a:t>
            </a:r>
          </a:p>
          <a:p>
            <a:r>
              <a:rPr lang="en-US" b="1" dirty="0" smtClean="0"/>
              <a:t>(925) 944-1665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3603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600200"/>
          </a:xfrm>
        </p:spPr>
        <p:txBody>
          <a:bodyPr/>
          <a:lstStyle/>
          <a:p>
            <a:r>
              <a:rPr lang="en-US" sz="4800" dirty="0"/>
              <a:t>Slides and Handouts can be found online at </a:t>
            </a:r>
            <a:r>
              <a:rPr lang="en-US" sz="4800" dirty="0">
                <a:hlinkClick r:id="rId2"/>
              </a:rPr>
              <a:t>www.EldercareAnswers.com/event/OurAgingNation2017</a:t>
            </a:r>
            <a:r>
              <a:rPr lang="en-US" sz="4800" dirty="0"/>
              <a:t>   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Up </a:t>
            </a:r>
            <a:r>
              <a:rPr lang="en-US" sz="4800" dirty="0" smtClean="0"/>
              <a:t>next: Evaluating Capacity in Older Adults by Eric </a:t>
            </a:r>
            <a:r>
              <a:rPr lang="en-US" sz="4800" dirty="0" err="1" smtClean="0"/>
              <a:t>Freitag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8190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Impolite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Money</a:t>
            </a:r>
          </a:p>
          <a:p>
            <a:r>
              <a:rPr lang="en-US" sz="3600" b="1" dirty="0" smtClean="0"/>
              <a:t>Religion</a:t>
            </a:r>
          </a:p>
          <a:p>
            <a:r>
              <a:rPr lang="en-US" sz="3600" b="1" dirty="0" smtClean="0"/>
              <a:t>Sex</a:t>
            </a:r>
          </a:p>
          <a:p>
            <a:r>
              <a:rPr lang="en-US" sz="3600" b="1" dirty="0" smtClean="0"/>
              <a:t>Politics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u="sng" dirty="0" smtClean="0"/>
              <a:t>Health Care policy touches on all of these topics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562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Medi-Cal?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 federal-state program established in 1965 to help low-income individuals pay for medical care.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An entitlement program: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i="1" dirty="0" smtClean="0"/>
              <a:t>No caps on spending or enrollment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12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Medi-Cal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Affordable Care Act</a:t>
            </a:r>
            <a:endParaRPr lang="en-US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/>
              <a:t>Traditional Medi-Cal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Eligibility is based on limited income.</a:t>
            </a:r>
          </a:p>
          <a:p>
            <a:endParaRPr lang="en-US" dirty="0" smtClean="0"/>
          </a:p>
          <a:p>
            <a:r>
              <a:rPr lang="en-US" dirty="0" smtClean="0"/>
              <a:t>Medicare recipients are </a:t>
            </a:r>
            <a:r>
              <a:rPr lang="en-US" u="sng" dirty="0" smtClean="0"/>
              <a:t>not</a:t>
            </a:r>
            <a:r>
              <a:rPr lang="en-US" dirty="0" smtClean="0"/>
              <a:t> eligible</a:t>
            </a:r>
          </a:p>
          <a:p>
            <a:endParaRPr lang="en-US" dirty="0"/>
          </a:p>
          <a:p>
            <a:r>
              <a:rPr lang="en-US" dirty="0" smtClean="0"/>
              <a:t>CA reimbursed 90% - 100% by federal government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Eligibility is based on limited assets.</a:t>
            </a:r>
          </a:p>
          <a:p>
            <a:endParaRPr lang="en-US" dirty="0"/>
          </a:p>
          <a:p>
            <a:r>
              <a:rPr lang="en-US" dirty="0" smtClean="0"/>
              <a:t>Medicare recipients are eligible.</a:t>
            </a:r>
          </a:p>
          <a:p>
            <a:endParaRPr lang="en-US" dirty="0" smtClean="0"/>
          </a:p>
          <a:p>
            <a:r>
              <a:rPr lang="en-US" dirty="0" smtClean="0"/>
              <a:t>CA reimbursed 50% by federal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3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Medi-Cal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Adults and Children</a:t>
            </a:r>
            <a:endParaRPr lang="en-US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/>
              <a:t>Elderly and Disabled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84% of Medi-Cal enrollees</a:t>
            </a:r>
          </a:p>
          <a:p>
            <a:endParaRPr lang="en-US" dirty="0"/>
          </a:p>
          <a:p>
            <a:r>
              <a:rPr lang="en-US" dirty="0" smtClean="0"/>
              <a:t>40% of expenditures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16% of Medi-Cal enrollees</a:t>
            </a:r>
          </a:p>
          <a:p>
            <a:endParaRPr lang="en-US" dirty="0"/>
          </a:p>
          <a:p>
            <a:r>
              <a:rPr lang="en-US" dirty="0" smtClean="0"/>
              <a:t>60% of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5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Medi-Cal for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Medi-Cal may be used to supplement Medicare coverage.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Unlimited </a:t>
            </a:r>
            <a:r>
              <a:rPr lang="en-US" u="sng" dirty="0" smtClean="0"/>
              <a:t>custodial</a:t>
            </a:r>
            <a:r>
              <a:rPr lang="en-US" dirty="0" smtClean="0"/>
              <a:t> coverage at a skilled nursing facility.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Medicare provides hospital, doctor, and pharmaceutical coverage.</a:t>
            </a:r>
          </a:p>
          <a:p>
            <a:endParaRPr lang="en-US" dirty="0"/>
          </a:p>
          <a:p>
            <a:r>
              <a:rPr lang="en-US" dirty="0" smtClean="0"/>
              <a:t>100 days of </a:t>
            </a:r>
            <a:r>
              <a:rPr lang="en-US" u="sng" dirty="0" smtClean="0"/>
              <a:t>rehab</a:t>
            </a:r>
            <a:r>
              <a:rPr lang="en-US" dirty="0" smtClean="0"/>
              <a:t> coverage at a skilled nursing facility.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i="1" dirty="0" smtClean="0"/>
              <a:t>*</a:t>
            </a:r>
            <a:r>
              <a:rPr lang="en-US" i="1" dirty="0" err="1" smtClean="0"/>
              <a:t>Rechargable</a:t>
            </a:r>
            <a:r>
              <a:rPr lang="en-US" i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95509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50% Medi-Cal federal reimbursement creates a bias for states to ease Medi-Cal eligibility restrictions.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Since 2006, California has been “working on” implementing federal law that punishes gifting assets with Medi-Cal ineligibility.</a:t>
            </a:r>
          </a:p>
          <a:p>
            <a:endParaRPr lang="en-US" dirty="0"/>
          </a:p>
          <a:p>
            <a:r>
              <a:rPr lang="en-US" dirty="0" smtClean="0"/>
              <a:t>Until then, a Californian may transfer $8,514.00/person/day and not incur Medi-Cal ineligibility. </a:t>
            </a:r>
          </a:p>
          <a:p>
            <a:pPr marL="0" indent="0" algn="ctr">
              <a:buNone/>
            </a:pPr>
            <a:r>
              <a:rPr lang="en-US" b="1" dirty="0" smtClean="0"/>
              <a:t>**Coordinate any Medi-Cal asset protection strategy with a qualified attorney**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278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Block Grants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 the states a block grant of money to administer their Medi-Cal  programs as they see fit.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From the State’s perspective: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The good: The state legislature and governor have freedom to allocate resources as they like.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bad/ugly: Substantial reduction in contribution from the federal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1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Response </a:t>
            </a:r>
            <a:br>
              <a:rPr lang="en-US" dirty="0" smtClean="0"/>
            </a:br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states are going to receive a block grant then why not implement “single payer” at the state level?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(Proposed and shelved in the CA Legislature)</a:t>
            </a:r>
          </a:p>
          <a:p>
            <a:endParaRPr lang="en-US" dirty="0"/>
          </a:p>
          <a:p>
            <a:r>
              <a:rPr lang="en-US" dirty="0" smtClean="0"/>
              <a:t>The good: Everyone has health insurance.</a:t>
            </a:r>
          </a:p>
          <a:p>
            <a:endParaRPr lang="en-US" dirty="0"/>
          </a:p>
          <a:p>
            <a:r>
              <a:rPr lang="en-US" dirty="0" smtClean="0"/>
              <a:t>The bad/ugly:  CA Legislative analysis estimates that the cost is </a:t>
            </a:r>
            <a:r>
              <a:rPr lang="en-US" b="1" dirty="0" smtClean="0"/>
              <a:t>$200 billion</a:t>
            </a:r>
            <a:r>
              <a:rPr lang="en-US" dirty="0" smtClean="0"/>
              <a:t>.  $400 billion total less $200 billion in existing federal, state and local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2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176</TotalTime>
  <Words>431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Medi-Cal in an age of Trumpcare</vt:lpstr>
      <vt:lpstr>Impolite Topics</vt:lpstr>
      <vt:lpstr>What is Medi-Cal?</vt:lpstr>
      <vt:lpstr>Types of Medi-Cal</vt:lpstr>
      <vt:lpstr>Who uses Medi-Cal</vt:lpstr>
      <vt:lpstr>Medi-Cal for the Elderly</vt:lpstr>
      <vt:lpstr>Enrollment Bias</vt:lpstr>
      <vt:lpstr>Political Response</vt:lpstr>
      <vt:lpstr>Political Response  (Part 2)</vt:lpstr>
      <vt:lpstr>Political Response (Part 3)</vt:lpstr>
      <vt:lpstr>Question  and  Answer</vt:lpstr>
      <vt:lpstr>Thank You!</vt:lpstr>
      <vt:lpstr>Slides and Handouts can be found online at www.EldercareAnswers.com/event/OurAgingNation2017     Up next: Evaluating Capacity in Older Adults by Eric Freitag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Medi-Cal in an age of Trumpcare</dc:title>
  <dc:creator>Brian O'Toole</dc:creator>
  <cp:lastModifiedBy>Katherine Flatbush</cp:lastModifiedBy>
  <cp:revision>14</cp:revision>
  <cp:lastPrinted>2017-10-02T19:28:25Z</cp:lastPrinted>
  <dcterms:created xsi:type="dcterms:W3CDTF">2017-10-02T16:56:08Z</dcterms:created>
  <dcterms:modified xsi:type="dcterms:W3CDTF">2017-10-09T23:00:22Z</dcterms:modified>
</cp:coreProperties>
</file>